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y="5143500" cx="9144000"/>
  <p:notesSz cx="6858000" cy="9144000"/>
  <p:embeddedFontLst>
    <p:embeddedFont>
      <p:font typeface="Raleway"/>
      <p:regular r:id="rId81"/>
      <p:bold r:id="rId82"/>
      <p:italic r:id="rId83"/>
      <p:boldItalic r:id="rId84"/>
    </p:embeddedFont>
    <p:embeddedFont>
      <p:font typeface="Lobster"/>
      <p:regular r:id="rId85"/>
    </p:embeddedFont>
    <p:embeddedFont>
      <p:font typeface="Lato"/>
      <p:regular r:id="rId86"/>
      <p:bold r:id="rId87"/>
      <p:italic r:id="rId88"/>
      <p:boldItalic r:id="rId89"/>
    </p:embeddedFont>
    <p:embeddedFont>
      <p:font typeface="Source Code Pro"/>
      <p:regular r:id="rId90"/>
      <p:bold r:id="rId91"/>
    </p:embeddedFont>
    <p:embeddedFont>
      <p:font typeface="Oswald"/>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5AE967-44C5-4F8A-B706-06DD8DC54C51}">
  <a:tblStyle styleId="{C95AE967-44C5-4F8A-B706-06DD8DC54C5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aleway-boldItalic.fntdata"/><Relationship Id="rId83" Type="http://schemas.openxmlformats.org/officeDocument/2006/relationships/font" Target="fonts/Raleway-italic.fntdata"/><Relationship Id="rId42" Type="http://schemas.openxmlformats.org/officeDocument/2006/relationships/slide" Target="slides/slide35.xml"/><Relationship Id="rId86" Type="http://schemas.openxmlformats.org/officeDocument/2006/relationships/font" Target="fonts/Lato-regular.fntdata"/><Relationship Id="rId41" Type="http://schemas.openxmlformats.org/officeDocument/2006/relationships/slide" Target="slides/slide34.xml"/><Relationship Id="rId85" Type="http://schemas.openxmlformats.org/officeDocument/2006/relationships/font" Target="fonts/Lobster-regular.fntdata"/><Relationship Id="rId44" Type="http://schemas.openxmlformats.org/officeDocument/2006/relationships/slide" Target="slides/slide37.xml"/><Relationship Id="rId88" Type="http://schemas.openxmlformats.org/officeDocument/2006/relationships/font" Target="fonts/Lato-italic.fntdata"/><Relationship Id="rId43" Type="http://schemas.openxmlformats.org/officeDocument/2006/relationships/slide" Target="slides/slide36.xml"/><Relationship Id="rId87" Type="http://schemas.openxmlformats.org/officeDocument/2006/relationships/font" Target="fonts/Lato-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ato-boldItalic.fntdata"/><Relationship Id="rId80" Type="http://schemas.openxmlformats.org/officeDocument/2006/relationships/slide" Target="slides/slide73.xml"/><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SourceCodePro-bold.fntdata"/><Relationship Id="rId90" Type="http://schemas.openxmlformats.org/officeDocument/2006/relationships/font" Target="fonts/SourceCodePro-regular.fntdata"/><Relationship Id="rId93" Type="http://schemas.openxmlformats.org/officeDocument/2006/relationships/font" Target="fonts/Oswald-bold.fntdata"/><Relationship Id="rId92" Type="http://schemas.openxmlformats.org/officeDocument/2006/relationships/font" Target="fonts/Oswald-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ee746e6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ee746e67d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ee746e6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ee746e67d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ee746e6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ee746e67d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ee746e67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ee746e67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ee746e6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ee746e67d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ee746e6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ee746e67d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ee746e67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ee746e67d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ee746e67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ee746e67d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ee746e67d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ee746e67d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ee746e67d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3ee746e67d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baef29786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baef29786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ee746e67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ee746e67d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Em 14 de Janeiro de 2016, Mike Hearn disse que o experimento Bitcoin falhou, dentre os motivos estava o fato de que o bitcoin não conseguiu atingir seu objetivo de virar uma economia paralela, sem centralizadores. Bitcoin hoje não é utilizado como moeda de troca, e sim como lastro, da mesma forma que é operado o ouro.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ee746e67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3ee746e67d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Em 14 de Janeiro de 2016, Mike Hearn disse que o experimento Bitcoin falhou, dentre os motivos estava o fato de que o bitcoin não conseguiu atingir seu objetivo de virar uma economia paralela, sem centralizadores. Bitcoin hoje não é utilizado como moeda de troca, e sim como lastro, da mesma forma que é operado o ouro.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ee746e6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3ee746e67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ee746e67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ee746e67d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whitepaper descrevendo o Corda, uma rede distribuída, com foco total no Peer-to-Peer, de forma a garantir a privacidade dos dados na rede.</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Com o Corda, as operações não sofrem broadcast, ou seja, não são enviadas para todos os nós, isto faz com que apenas quem realmente faz parte da transação possa ver os dados que estão sendo trafegados na rede.</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As transações são geradas por um mecanismo chamado Flow, que funciona de forma muito parecida com sistemas de Workflow, porém, tendo a sua execução acontecendo em paralelo em vários nós diferentes. É possível desenhar todo o fluxo de rede e, já que está sendo executado o mesmo código em todos os nós, fica fácil garantir a consistência das informações.</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O Corda normaliza todas as comunicações da rede, com isso, a percepção que as pessoas tem sobre a informação, com isso, não precisamos nos preocupar com conciliação de dados, já que a camada de acesso vai ser igual para todos os nodes.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ee746e67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ee746e67d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whitepaper descrevendo o Corda, uma rede distribuída, com foco total no Peer-to-Peer, de forma a garantir a privacidade dos dados na rede.</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Com o Corda, as operações não sofrem broadcast, ou seja, não são enviadas para todos os nós, isto faz com que apenas quem realmente faz parte da transação possa ver os dados que estão sendo trafegados na rede.</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As transações são geradas por um mecanismo chamado Flow, que funciona de forma muito parecida com sistemas de Workflow, porém, tendo a sua execução acontecendo em paralelo em vários nós diferentes. É possível desenhar todo o fluxo de rede e, já que está sendo executado o mesmo código em todos os nós, fica fácil garantir a consistência das informações.</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O Corda normaliza todas as comunicações da rede, com isso, a percepção que as pessoas tem sobre a informação, com isso, não precisamos nos preocupar com conciliação de dados, já que a camada de acesso vai ser igual para todos os nodes.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ee746e67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ee746e67d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Um workflow padrão no Corda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ee746e67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ee746e67d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Slide sobre UTXO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ee746e67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ee746e67d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Mas onde está o algoritmo de consenso? No Corda, o consegue é feito por uma parte terceira, o Notary, que opera igual a um cartório. Quando temos um documento importante e queremos que ele tenha validade juridica, pedimos para todas as partes envolvidas assinarem e depois pedimos para o cartório autenticar o contrato e as assinaturas. A mesma coisa acontece no Corda, todas as transações precisam ser assinadas e depois que todas as partes concordarem, o contrato é enviado para o Notary, para que ele possa certificar que todos os processos foram realizados corretamente e dar a sua assinatura. Com isso, também conseguimos evitar problemas de Double Spend. Uma vez que um contrato foi enviado para um Notary, todas as alterações que forem realizadas, precisarão necessariamente passar pelo mesmo Notary, e por consequencia, o Notary garante que o mesmo recurso não foi vendido para duas pessoas diferentes, mesmo elas não tendo ciencia das transações anteriores.</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Por exemplo, quando compramos uma casa, não temos como saber como foram todas as negociações anteriores e a única informação que comprova que aquela é realmente do vendedor é um contrato autenticado em cartório. Quando formos no cartório e pedir a troca de titularidade, o cartório fará uma verificação se aquele contrato ainda é válido, ou seja, é o mais recente. Com isso, apesar de não ser pública todas as informações de compra e venda de casas, você consegue ter segurança e garante que se houver problemas com a negociação, medidas legais podem ser tomadas.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ee746e67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ee746e67d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ee746e67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3ee746e67d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c3e5ee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c3e5ee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ee746e67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ee746e67d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ee746e67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3ee746e67d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3ee746e67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ee746e67d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3ee746e67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3ee746e67d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ee746e67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3ee746e67d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3ee746e67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3ee746e67d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 rede do Corda obrigatoriamente é uma rede permissionada, para participar da rede, você precisa possuir um certificado emitido por um gatekeeper. Considerando isso, modelos de negócio totalmente distribuídos não se encaixam bem no Corda, como por exemplo, o modelo de Criptomoedas. Apesar de ser possível construir este modelo com Corda, o seu modelo de consenso acaba não atraindo o público que hoje consome este tipo de moeda.</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Se seu modelo de negócio exige que todas as informações sejam públicas entre todas as partes, talvez seja mais interessante mover para uma plataforma, caso você tenha o throughput nelas.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ee746e6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3ee746e67d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 rede do Corda obrigatoriamente é uma rede permissionada, para participar da rede, você precisa possuir um certificado emitido por um gatekeeper. Considerando isso, modelos de negócio totalmente distribuídos não se encaixam bem no Corda, como por exemplo, o modelo de Criptomoedas. Apesar de ser possível construir este modelo com Corda, o seu modelo de consenso acaba não atraindo o público que hoje consome este tipo de moeda.</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Se seu modelo de negócio exige que todas as informações sejam públicas entre todas as partes, talvez seja mais interessante mover para uma plataforma, caso você tenha o throughput nelas.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ee746e67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3ee746e67d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 rede do Corda obrigatoriamente é uma rede permissionada, para participar da rede, você precisa possuir um certificado emitido por um gatekeeper. Considerando isso, modelos de negócio totalmente distribuídos não se encaixam bem no Corda, como por exemplo, o modelo de Criptomoedas. Apesar de ser possível construir este modelo com Corda, o seu modelo de consenso acaba não atraindo o público que hoje consome este tipo de moeda.</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Se seu modelo de negócio exige que todas as informações sejam públicas entre todas as partes, talvez seja mais interessante mover para uma plataforma, caso você tenha o throughput nelas.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3ee746e67d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ee746e67d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A rede do Corda obrigatoriamente é uma rede permissionada, para participar da rede, você precisa possuir um certificado emitido por um gatekeeper. Considerando isso, modelos de negócio totalmente distribuídos não se encaixam bem no Corda, como por exemplo, o modelo de Criptomoedas. Apesar de ser possível construir este modelo com Corda, o seu modelo de consenso acaba não atraindo o público que hoje consome este tipo de moeda.</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Se seu modelo de negócio exige que todas as informações sejam públicas entre todas as partes, talvez seja mais interessante mover para uma plataforma, caso você tenha o throughput nelas.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ee746e67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3ee746e67d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c3e5ee35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3e5ee35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3ee746e67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3ee746e67d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3ee746e67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3ee746e67d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ee746e67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3ee746e67d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ee746e67d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3ee746e67d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ee746e67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3ee746e67d_0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ee746e67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ee746e67d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ee746e67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3ee746e67d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ee746e67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3ee746e67d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ee746e67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3ee746e67d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3ee746e67d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3ee746e67d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c3e5ee35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c3e5ee35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ee746e67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3ee746e67d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ee746e67d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ee746e67d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3ee746e67d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3ee746e67d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3ee746e67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3ee746e67d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ee746e67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3ee746e67d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3ee746e67d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3ee746e67d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ee746e67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3ee746e67d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ee746e67d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3ee746e67d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3ee746e67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3ee746e67d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3ee746e67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3ee746e67d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ee746e6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ee746e6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3ee746e67d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3ee746e67d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3ee746e67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3ee746e67d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ee746e67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3ee746e67d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3ee746e67d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3ee746e67d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3ee746e67d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3ee746e67d_0_6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3ee746e67d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3ee746e67d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ee746e67d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3ee746e67d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3ee746e67d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3ee746e67d_0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3ee746e67d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3ee746e67d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3ee746e67d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3ee746e67d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ee746e6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ee746e67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3ee746e67d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3ee746e67d_0_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3ee746e67d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3ee746e67d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3ee746e67d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3ee746e67d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3ee746e67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3ee746e67d_0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ee746e6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ee746e67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ee746e67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ee746e67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rgbClr val="073763"/>
              </a:buClr>
              <a:buSzPts val="4200"/>
              <a:buNone/>
              <a:defRPr sz="4200">
                <a:solidFill>
                  <a:srgbClr val="073763"/>
                </a:solidFill>
              </a:defRPr>
            </a:lvl1pPr>
            <a:lvl2pPr lvl="1">
              <a:spcBef>
                <a:spcPts val="0"/>
              </a:spcBef>
              <a:spcAft>
                <a:spcPts val="0"/>
              </a:spcAft>
              <a:buClr>
                <a:srgbClr val="073763"/>
              </a:buClr>
              <a:buSzPts val="4200"/>
              <a:buNone/>
              <a:defRPr sz="4200">
                <a:solidFill>
                  <a:srgbClr val="073763"/>
                </a:solidFill>
              </a:defRPr>
            </a:lvl2pPr>
            <a:lvl3pPr lvl="2">
              <a:spcBef>
                <a:spcPts val="0"/>
              </a:spcBef>
              <a:spcAft>
                <a:spcPts val="0"/>
              </a:spcAft>
              <a:buClr>
                <a:srgbClr val="073763"/>
              </a:buClr>
              <a:buSzPts val="4200"/>
              <a:buNone/>
              <a:defRPr sz="4200">
                <a:solidFill>
                  <a:srgbClr val="073763"/>
                </a:solidFill>
              </a:defRPr>
            </a:lvl3pPr>
            <a:lvl4pPr lvl="3">
              <a:spcBef>
                <a:spcPts val="0"/>
              </a:spcBef>
              <a:spcAft>
                <a:spcPts val="0"/>
              </a:spcAft>
              <a:buClr>
                <a:srgbClr val="073763"/>
              </a:buClr>
              <a:buSzPts val="4200"/>
              <a:buNone/>
              <a:defRPr sz="4200">
                <a:solidFill>
                  <a:srgbClr val="073763"/>
                </a:solidFill>
              </a:defRPr>
            </a:lvl4pPr>
            <a:lvl5pPr lvl="4">
              <a:spcBef>
                <a:spcPts val="0"/>
              </a:spcBef>
              <a:spcAft>
                <a:spcPts val="0"/>
              </a:spcAft>
              <a:buClr>
                <a:srgbClr val="073763"/>
              </a:buClr>
              <a:buSzPts val="4200"/>
              <a:buNone/>
              <a:defRPr sz="4200">
                <a:solidFill>
                  <a:srgbClr val="073763"/>
                </a:solidFill>
              </a:defRPr>
            </a:lvl5pPr>
            <a:lvl6pPr lvl="5">
              <a:spcBef>
                <a:spcPts val="0"/>
              </a:spcBef>
              <a:spcAft>
                <a:spcPts val="0"/>
              </a:spcAft>
              <a:buClr>
                <a:srgbClr val="073763"/>
              </a:buClr>
              <a:buSzPts val="4200"/>
              <a:buNone/>
              <a:defRPr sz="4200">
                <a:solidFill>
                  <a:srgbClr val="073763"/>
                </a:solidFill>
              </a:defRPr>
            </a:lvl6pPr>
            <a:lvl7pPr lvl="6">
              <a:spcBef>
                <a:spcPts val="0"/>
              </a:spcBef>
              <a:spcAft>
                <a:spcPts val="0"/>
              </a:spcAft>
              <a:buClr>
                <a:srgbClr val="073763"/>
              </a:buClr>
              <a:buSzPts val="4200"/>
              <a:buNone/>
              <a:defRPr sz="4200">
                <a:solidFill>
                  <a:srgbClr val="073763"/>
                </a:solidFill>
              </a:defRPr>
            </a:lvl7pPr>
            <a:lvl8pPr lvl="7">
              <a:spcBef>
                <a:spcPts val="0"/>
              </a:spcBef>
              <a:spcAft>
                <a:spcPts val="0"/>
              </a:spcAft>
              <a:buClr>
                <a:srgbClr val="073763"/>
              </a:buClr>
              <a:buSzPts val="4200"/>
              <a:buNone/>
              <a:defRPr sz="4200">
                <a:solidFill>
                  <a:srgbClr val="073763"/>
                </a:solidFill>
              </a:defRPr>
            </a:lvl8pPr>
            <a:lvl9pPr lvl="8">
              <a:spcBef>
                <a:spcPts val="0"/>
              </a:spcBef>
              <a:spcAft>
                <a:spcPts val="0"/>
              </a:spcAft>
              <a:buClr>
                <a:srgbClr val="073763"/>
              </a:buClr>
              <a:buSzPts val="4200"/>
              <a:buNone/>
              <a:defRPr sz="4200">
                <a:solidFill>
                  <a:srgbClr val="073763"/>
                </a:solidFill>
              </a:defRPr>
            </a:lvl9pPr>
          </a:lstStyle>
          <a:p/>
        </p:txBody>
      </p:sp>
      <p:sp>
        <p:nvSpPr>
          <p:cNvPr id="11" name="Google Shape;11;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
        <p:nvSpPr>
          <p:cNvPr id="13" name="Google Shape;13;p2"/>
          <p:cNvSpPr/>
          <p:nvPr/>
        </p:nvSpPr>
        <p:spPr>
          <a:xfrm>
            <a:off x="0" y="0"/>
            <a:ext cx="9144000" cy="487800"/>
          </a:xfrm>
          <a:prstGeom prst="rect">
            <a:avLst/>
          </a:prstGeom>
          <a:solidFill>
            <a:srgbClr val="0B539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a:off x="210847" y="70460"/>
            <a:ext cx="1285375" cy="3150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ckpoint">
  <p:cSld name="BIG_NUMBER">
    <p:bg>
      <p:bgPr>
        <a:gradFill>
          <a:gsLst>
            <a:gs pos="0">
              <a:srgbClr val="1077D2"/>
            </a:gs>
            <a:gs pos="100000">
              <a:srgbClr val="093153"/>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t-BR"/>
              <a:t>‹#›</a:t>
            </a:fld>
            <a:endParaRPr/>
          </a:p>
        </p:txBody>
      </p:sp>
      <p:pic>
        <p:nvPicPr>
          <p:cNvPr id="87" name="Google Shape;87;p11"/>
          <p:cNvPicPr preferRelativeResize="0"/>
          <p:nvPr/>
        </p:nvPicPr>
        <p:blipFill>
          <a:blip r:embed="rId2">
            <a:alphaModFix/>
          </a:blip>
          <a:stretch>
            <a:fillRect/>
          </a:stretch>
        </p:blipFill>
        <p:spPr>
          <a:xfrm>
            <a:off x="228473" y="4471928"/>
            <a:ext cx="1605694" cy="393600"/>
          </a:xfrm>
          <a:prstGeom prst="rect">
            <a:avLst/>
          </a:prstGeom>
          <a:noFill/>
          <a:ln>
            <a:noFill/>
          </a:ln>
        </p:spPr>
      </p:pic>
      <p:pic>
        <p:nvPicPr>
          <p:cNvPr id="88" name="Google Shape;88;p11"/>
          <p:cNvPicPr preferRelativeResize="0"/>
          <p:nvPr/>
        </p:nvPicPr>
        <p:blipFill>
          <a:blip r:embed="rId3">
            <a:alphaModFix/>
          </a:blip>
          <a:stretch>
            <a:fillRect/>
          </a:stretch>
        </p:blipFill>
        <p:spPr>
          <a:xfrm>
            <a:off x="8266900" y="4117838"/>
            <a:ext cx="823600" cy="8236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89" name="Google Shape;89;p11"/>
          <p:cNvSpPr txBox="1"/>
          <p:nvPr/>
        </p:nvSpPr>
        <p:spPr>
          <a:xfrm>
            <a:off x="6827700" y="4370914"/>
            <a:ext cx="1482000" cy="440400"/>
          </a:xfrm>
          <a:prstGeom prst="rect">
            <a:avLst/>
          </a:prstGeom>
          <a:noFill/>
          <a:ln>
            <a:noFill/>
          </a:ln>
          <a:effectLst>
            <a:outerShdw blurRad="57150" rotWithShape="0" algn="bl" dir="5400000" dist="19050">
              <a:srgbClr val="000000">
                <a:alpha val="50000"/>
              </a:srgbClr>
            </a:outerShdw>
            <a:reflection blurRad="0" dir="0" dist="0" endA="0" endPos="79000" fadeDir="5400012" kx="0" rotWithShape="0" algn="bl" stA="31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sz="2400">
                <a:solidFill>
                  <a:srgbClr val="FFFFFF"/>
                </a:solidFill>
                <a:latin typeface="Lobster"/>
                <a:ea typeface="Lobster"/>
                <a:cs typeface="Lobster"/>
                <a:sym typeface="Lobster"/>
              </a:rPr>
              <a:t>Checkpoint</a:t>
            </a:r>
            <a:endParaRPr sz="2400">
              <a:solidFill>
                <a:srgbClr val="FFFFFF"/>
              </a:solidFill>
              <a:latin typeface="Lobster"/>
              <a:ea typeface="Lobster"/>
              <a:cs typeface="Lobster"/>
              <a:sym typeface="Lobster"/>
            </a:endParaRPr>
          </a:p>
        </p:txBody>
      </p:sp>
      <p:sp>
        <p:nvSpPr>
          <p:cNvPr id="90" name="Google Shape;90;p11"/>
          <p:cNvSpPr txBox="1"/>
          <p:nvPr>
            <p:ph type="title"/>
          </p:nvPr>
        </p:nvSpPr>
        <p:spPr>
          <a:xfrm>
            <a:off x="730000" y="281825"/>
            <a:ext cx="7688400" cy="4190100"/>
          </a:xfrm>
          <a:prstGeom prst="rect">
            <a:avLst/>
          </a:prstGeom>
          <a:effectLst>
            <a:outerShdw blurRad="71438" rotWithShape="0" algn="bl" dir="5400000" dist="28575">
              <a:srgbClr val="000000">
                <a:alpha val="60000"/>
              </a:srgbClr>
            </a:outerShdw>
          </a:effectLst>
        </p:spPr>
        <p:txBody>
          <a:bodyPr anchorCtr="0" anchor="ctr" bIns="91425" lIns="91425" spcFirstLastPara="1" rIns="91425" wrap="square" tIns="91425"/>
          <a:lstStyle>
            <a:lvl1pPr lvl="0" rtl="0" algn="ctr">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chemeClr val="dk2"/>
              </a:buClr>
              <a:buSzPts val="2600"/>
              <a:buNone/>
              <a:defRPr b="0" sz="2600">
                <a:solidFill>
                  <a:schemeClr val="dk2"/>
                </a:solidFill>
              </a:defRPr>
            </a:lvl2pPr>
            <a:lvl3pPr lvl="2" rtl="0" algn="ctr">
              <a:spcBef>
                <a:spcPts val="0"/>
              </a:spcBef>
              <a:spcAft>
                <a:spcPts val="0"/>
              </a:spcAft>
              <a:buClr>
                <a:schemeClr val="dk2"/>
              </a:buClr>
              <a:buSzPts val="2600"/>
              <a:buNone/>
              <a:defRPr b="0" sz="2600">
                <a:solidFill>
                  <a:schemeClr val="dk2"/>
                </a:solidFill>
              </a:defRPr>
            </a:lvl3pPr>
            <a:lvl4pPr lvl="3" rtl="0" algn="ctr">
              <a:spcBef>
                <a:spcPts val="0"/>
              </a:spcBef>
              <a:spcAft>
                <a:spcPts val="0"/>
              </a:spcAft>
              <a:buClr>
                <a:schemeClr val="dk2"/>
              </a:buClr>
              <a:buSzPts val="2600"/>
              <a:buNone/>
              <a:defRPr b="0" sz="2600">
                <a:solidFill>
                  <a:schemeClr val="dk2"/>
                </a:solidFill>
              </a:defRPr>
            </a:lvl4pPr>
            <a:lvl5pPr lvl="4" rtl="0" algn="ctr">
              <a:spcBef>
                <a:spcPts val="0"/>
              </a:spcBef>
              <a:spcAft>
                <a:spcPts val="0"/>
              </a:spcAft>
              <a:buClr>
                <a:schemeClr val="dk2"/>
              </a:buClr>
              <a:buSzPts val="2600"/>
              <a:buNone/>
              <a:defRPr b="0" sz="2600">
                <a:solidFill>
                  <a:schemeClr val="dk2"/>
                </a:solidFill>
              </a:defRPr>
            </a:lvl5pPr>
            <a:lvl6pPr lvl="5" rtl="0" algn="ctr">
              <a:spcBef>
                <a:spcPts val="0"/>
              </a:spcBef>
              <a:spcAft>
                <a:spcPts val="0"/>
              </a:spcAft>
              <a:buClr>
                <a:schemeClr val="dk2"/>
              </a:buClr>
              <a:buSzPts val="2600"/>
              <a:buNone/>
              <a:defRPr b="0" sz="2600">
                <a:solidFill>
                  <a:schemeClr val="dk2"/>
                </a:solidFill>
              </a:defRPr>
            </a:lvl6pPr>
            <a:lvl7pPr lvl="6" rtl="0" algn="ctr">
              <a:spcBef>
                <a:spcPts val="0"/>
              </a:spcBef>
              <a:spcAft>
                <a:spcPts val="0"/>
              </a:spcAft>
              <a:buClr>
                <a:schemeClr val="dk2"/>
              </a:buClr>
              <a:buSzPts val="2600"/>
              <a:buNone/>
              <a:defRPr b="0" sz="2600">
                <a:solidFill>
                  <a:schemeClr val="dk2"/>
                </a:solidFill>
              </a:defRPr>
            </a:lvl7pPr>
            <a:lvl8pPr lvl="7" rtl="0" algn="ctr">
              <a:spcBef>
                <a:spcPts val="0"/>
              </a:spcBef>
              <a:spcAft>
                <a:spcPts val="0"/>
              </a:spcAft>
              <a:buClr>
                <a:schemeClr val="dk2"/>
              </a:buClr>
              <a:buSzPts val="2600"/>
              <a:buNone/>
              <a:defRPr b="0" sz="2600">
                <a:solidFill>
                  <a:schemeClr val="dk2"/>
                </a:solidFill>
              </a:defRPr>
            </a:lvl8pPr>
            <a:lvl9pPr lvl="8" rtl="0" algn="ctr">
              <a:spcBef>
                <a:spcPts val="0"/>
              </a:spcBef>
              <a:spcAft>
                <a:spcPts val="0"/>
              </a:spcAft>
              <a:buClr>
                <a:schemeClr val="dk2"/>
              </a:buClr>
              <a:buSzPts val="2600"/>
              <a:buNone/>
              <a:defRPr b="0" sz="26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1" name="Shape 91"/>
        <p:cNvGrpSpPr/>
        <p:nvPr/>
      </p:nvGrpSpPr>
      <p:grpSpPr>
        <a:xfrm>
          <a:off x="0" y="0"/>
          <a:ext cx="0" cy="0"/>
          <a:chOff x="0" y="0"/>
          <a:chExt cx="0" cy="0"/>
        </a:xfrm>
      </p:grpSpPr>
      <p:sp>
        <p:nvSpPr>
          <p:cNvPr id="92" name="Google Shape;92;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7" name="Shape 97"/>
        <p:cNvGrpSpPr/>
        <p:nvPr/>
      </p:nvGrpSpPr>
      <p:grpSpPr>
        <a:xfrm>
          <a:off x="0" y="0"/>
          <a:ext cx="0" cy="0"/>
          <a:chOff x="0" y="0"/>
          <a:chExt cx="0" cy="0"/>
        </a:xfrm>
      </p:grpSpPr>
      <p:sp>
        <p:nvSpPr>
          <p:cNvPr id="98" name="Google Shape;98;p14"/>
          <p:cNvSpPr txBox="1"/>
          <p:nvPr>
            <p:ph type="title"/>
          </p:nvPr>
        </p:nvSpPr>
        <p:spPr>
          <a:xfrm>
            <a:off x="311700" y="165766"/>
            <a:ext cx="8520600" cy="733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99" name="Google Shape;99;p14"/>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100" name="Google Shape;10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1" name="Shape 101"/>
        <p:cNvGrpSpPr/>
        <p:nvPr/>
      </p:nvGrpSpPr>
      <p:grpSpPr>
        <a:xfrm>
          <a:off x="0" y="0"/>
          <a:ext cx="0" cy="0"/>
          <a:chOff x="0" y="0"/>
          <a:chExt cx="0" cy="0"/>
        </a:xfrm>
      </p:grpSpPr>
      <p:sp>
        <p:nvSpPr>
          <p:cNvPr id="102" name="Google Shape;102;p15"/>
          <p:cNvSpPr/>
          <p:nvPr/>
        </p:nvSpPr>
        <p:spPr>
          <a:xfrm rot="10800000">
            <a:off x="4226100" y="2933550"/>
            <a:ext cx="691800" cy="3885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25" y="0"/>
            <a:ext cx="9144000" cy="3124200"/>
          </a:xfrm>
          <a:prstGeom prst="rect">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1pPr>
            <a:lvl2pPr lvl="1"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2pPr>
            <a:lvl3pPr lvl="2"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3pPr>
            <a:lvl4pPr lvl="3"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4pPr>
            <a:lvl5pPr lvl="4"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5pPr>
            <a:lvl6pPr lvl="5"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6pPr>
            <a:lvl7pPr lvl="6"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7pPr>
            <a:lvl8pPr lvl="7"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8pPr>
            <a:lvl9pPr lvl="8" marR="0" rtl="0" algn="ctr">
              <a:lnSpc>
                <a:spcPct val="100000"/>
              </a:lnSpc>
              <a:spcBef>
                <a:spcPts val="0"/>
              </a:spcBef>
              <a:spcAft>
                <a:spcPts val="0"/>
              </a:spcAft>
              <a:buClr>
                <a:schemeClr val="lt1"/>
              </a:buClr>
              <a:buSzPts val="6000"/>
              <a:buFont typeface="Oswald"/>
              <a:buNone/>
              <a:defRPr b="0" i="0" sz="6000" u="none" cap="none" strike="noStrike">
                <a:solidFill>
                  <a:schemeClr val="lt1"/>
                </a:solidFill>
                <a:latin typeface="Oswald"/>
                <a:ea typeface="Oswald"/>
                <a:cs typeface="Oswald"/>
                <a:sym typeface="Oswald"/>
              </a:defRPr>
            </a:lvl9pPr>
          </a:lstStyle>
          <a:p/>
        </p:txBody>
      </p:sp>
      <p:sp>
        <p:nvSpPr>
          <p:cNvPr id="105" name="Google Shape;105;p15"/>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1pPr>
            <a:lvl2pPr lvl="1"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2pPr>
            <a:lvl3pPr lvl="2"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3pPr>
            <a:lvl4pPr lvl="3"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4pPr>
            <a:lvl5pPr lvl="4"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5pPr>
            <a:lvl6pPr lvl="5"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6pPr>
            <a:lvl7pPr lvl="6"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7pPr>
            <a:lvl8pPr lvl="7"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8pPr>
            <a:lvl9pPr lvl="8" marR="0" rtl="0" algn="ctr">
              <a:lnSpc>
                <a:spcPct val="100000"/>
              </a:lnSpc>
              <a:spcBef>
                <a:spcPts val="0"/>
              </a:spcBef>
              <a:spcAft>
                <a:spcPts val="0"/>
              </a:spcAft>
              <a:buClr>
                <a:schemeClr val="dk2"/>
              </a:buClr>
              <a:buSzPts val="3600"/>
              <a:buFont typeface="Oswald"/>
              <a:buNone/>
              <a:defRPr b="0" i="0" sz="3600" u="none" cap="none" strike="noStrike">
                <a:solidFill>
                  <a:schemeClr val="dk2"/>
                </a:solidFill>
                <a:latin typeface="Oswald"/>
                <a:ea typeface="Oswald"/>
                <a:cs typeface="Oswald"/>
                <a:sym typeface="Oswald"/>
              </a:defRPr>
            </a:lvl9pPr>
          </a:lstStyle>
          <a:p/>
        </p:txBody>
      </p:sp>
      <p:sp>
        <p:nvSpPr>
          <p:cNvPr id="106" name="Google Shape;10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1155CC"/>
        </a:solidFill>
      </p:bgPr>
    </p:bg>
    <p:spTree>
      <p:nvGrpSpPr>
        <p:cNvPr id="107" name="Shape 107"/>
        <p:cNvGrpSpPr/>
        <p:nvPr/>
      </p:nvGrpSpPr>
      <p:grpSpPr>
        <a:xfrm>
          <a:off x="0" y="0"/>
          <a:ext cx="0" cy="0"/>
          <a:chOff x="0" y="0"/>
          <a:chExt cx="0" cy="0"/>
        </a:xfrm>
      </p:grpSpPr>
      <p:sp>
        <p:nvSpPr>
          <p:cNvPr id="108" name="Google Shape;108;p16"/>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1pPr>
            <a:lvl2pPr lvl="1"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2pPr>
            <a:lvl3pPr lvl="2"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3pPr>
            <a:lvl4pPr lvl="3"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4pPr>
            <a:lvl5pPr lvl="4"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5pPr>
            <a:lvl6pPr lvl="5"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6pPr>
            <a:lvl7pPr lvl="6"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7pPr>
            <a:lvl8pPr lvl="7"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8pPr>
            <a:lvl9pPr lvl="8" marR="0" rtl="0" algn="ctr">
              <a:lnSpc>
                <a:spcPct val="100000"/>
              </a:lnSpc>
              <a:spcBef>
                <a:spcPts val="0"/>
              </a:spcBef>
              <a:spcAft>
                <a:spcPts val="0"/>
              </a:spcAft>
              <a:buClr>
                <a:schemeClr val="lt1"/>
              </a:buClr>
              <a:buSzPts val="4600"/>
              <a:buFont typeface="Oswald"/>
              <a:buNone/>
              <a:defRPr b="0" i="0" sz="4600" u="none" cap="none" strike="noStrike">
                <a:solidFill>
                  <a:schemeClr val="lt1"/>
                </a:solidFill>
                <a:latin typeface="Oswald"/>
                <a:ea typeface="Oswald"/>
                <a:cs typeface="Oswald"/>
                <a:sym typeface="Oswald"/>
              </a:defRPr>
            </a:lvl9pPr>
          </a:lstStyle>
          <a:p/>
        </p:txBody>
      </p:sp>
      <p:sp>
        <p:nvSpPr>
          <p:cNvPr id="110" name="Google Shape;110;p16"/>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1pPr>
            <a:lvl2pPr lvl="1"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2pPr>
            <a:lvl3pPr lvl="2"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3pPr>
            <a:lvl4pPr lvl="3"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4pPr>
            <a:lvl5pPr lvl="4"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5pPr>
            <a:lvl6pPr lvl="5"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6pPr>
            <a:lvl7pPr lvl="6"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7pPr>
            <a:lvl8pPr lvl="7"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8pPr>
            <a:lvl9pPr lvl="8" marR="0" rtl="0" algn="ctr">
              <a:lnSpc>
                <a:spcPct val="100000"/>
              </a:lnSpc>
              <a:spcBef>
                <a:spcPts val="0"/>
              </a:spcBef>
              <a:spcAft>
                <a:spcPts val="0"/>
              </a:spcAft>
              <a:buClr>
                <a:schemeClr val="lt1"/>
              </a:buClr>
              <a:buSzPts val="1900"/>
              <a:buFont typeface="Source Code Pro"/>
              <a:buNone/>
              <a:defRPr b="0" i="0" sz="1900" u="none" cap="none" strike="noStrike">
                <a:solidFill>
                  <a:schemeClr val="lt1"/>
                </a:solidFill>
                <a:latin typeface="Source Code Pro"/>
                <a:ea typeface="Source Code Pro"/>
                <a:cs typeface="Source Code Pro"/>
                <a:sym typeface="Source Code Pro"/>
              </a:defRPr>
            </a:lvl9pPr>
          </a:lstStyle>
          <a:p/>
        </p:txBody>
      </p:sp>
      <p:sp>
        <p:nvSpPr>
          <p:cNvPr id="111" name="Google Shape;111;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112" name="Google Shape;1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3" name="Shape 113"/>
        <p:cNvGrpSpPr/>
        <p:nvPr/>
      </p:nvGrpSpPr>
      <p:grpSpPr>
        <a:xfrm>
          <a:off x="0" y="0"/>
          <a:ext cx="0" cy="0"/>
          <a:chOff x="0" y="0"/>
          <a:chExt cx="0" cy="0"/>
        </a:xfrm>
      </p:grpSpPr>
      <p:sp>
        <p:nvSpPr>
          <p:cNvPr id="114" name="Google Shape;114;p17"/>
          <p:cNvSpPr/>
          <p:nvPr/>
        </p:nvSpPr>
        <p:spPr>
          <a:xfrm>
            <a:off x="0" y="1567350"/>
            <a:ext cx="9144000" cy="2008800"/>
          </a:xfrm>
          <a:prstGeom prst="rect">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1pPr>
            <a:lvl2pPr lvl="1"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2pPr>
            <a:lvl3pPr lvl="2"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3pPr>
            <a:lvl4pPr lvl="3"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4pPr>
            <a:lvl5pPr lvl="4"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5pPr>
            <a:lvl6pPr lvl="5"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6pPr>
            <a:lvl7pPr lvl="6"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7pPr>
            <a:lvl8pPr lvl="7"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8pPr>
            <a:lvl9pPr lvl="8" marR="0" rtl="0" algn="ctr">
              <a:lnSpc>
                <a:spcPct val="100000"/>
              </a:lnSpc>
              <a:spcBef>
                <a:spcPts val="0"/>
              </a:spcBef>
              <a:spcAft>
                <a:spcPts val="0"/>
              </a:spcAft>
              <a:buClr>
                <a:schemeClr val="lt1"/>
              </a:buClr>
              <a:buSzPts val="3600"/>
              <a:buFont typeface="Oswald"/>
              <a:buNone/>
              <a:defRPr b="0" i="0" sz="3600" u="none" cap="none" strike="noStrike">
                <a:solidFill>
                  <a:schemeClr val="lt1"/>
                </a:solidFill>
                <a:latin typeface="Oswald"/>
                <a:ea typeface="Oswald"/>
                <a:cs typeface="Oswald"/>
                <a:sym typeface="Oswald"/>
              </a:defRPr>
            </a:lvl9pPr>
          </a:lstStyle>
          <a:p/>
        </p:txBody>
      </p:sp>
      <p:sp>
        <p:nvSpPr>
          <p:cNvPr id="116" name="Google Shape;1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165766"/>
            <a:ext cx="8520600" cy="733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119" name="Google Shape;119;p18"/>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1pPr>
            <a:lvl2pPr indent="-304800" lvl="1" marL="914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2pPr>
            <a:lvl3pPr indent="-304800" lvl="2" marL="1371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3pPr>
            <a:lvl4pPr indent="-304800" lvl="3" marL="18288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4pPr>
            <a:lvl5pPr indent="-304800" lvl="4" marL="22860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5pPr>
            <a:lvl6pPr indent="-304800" lvl="5" marL="27432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6pPr>
            <a:lvl7pPr indent="-304800" lvl="6" marL="3200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7pPr>
            <a:lvl8pPr indent="-304800" lvl="7" marL="3657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8pPr>
            <a:lvl9pPr indent="-304800" lvl="8" marL="4114800" marR="0" rtl="0" algn="l">
              <a:lnSpc>
                <a:spcPct val="115000"/>
              </a:lnSpc>
              <a:spcBef>
                <a:spcPts val="1600"/>
              </a:spcBef>
              <a:spcAft>
                <a:spcPts val="160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9pPr>
          </a:lstStyle>
          <a:p/>
        </p:txBody>
      </p:sp>
      <p:sp>
        <p:nvSpPr>
          <p:cNvPr id="120" name="Google Shape;120;p18"/>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1pPr>
            <a:lvl2pPr indent="-304800" lvl="1" marL="914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2pPr>
            <a:lvl3pPr indent="-304800" lvl="2" marL="1371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3pPr>
            <a:lvl4pPr indent="-304800" lvl="3" marL="18288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4pPr>
            <a:lvl5pPr indent="-304800" lvl="4" marL="22860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5pPr>
            <a:lvl6pPr indent="-304800" lvl="5" marL="27432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6pPr>
            <a:lvl7pPr indent="-304800" lvl="6" marL="3200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7pPr>
            <a:lvl8pPr indent="-304800" lvl="7" marL="3657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8pPr>
            <a:lvl9pPr indent="-304800" lvl="8" marL="4114800" marR="0" rtl="0" algn="l">
              <a:lnSpc>
                <a:spcPct val="115000"/>
              </a:lnSpc>
              <a:spcBef>
                <a:spcPts val="1600"/>
              </a:spcBef>
              <a:spcAft>
                <a:spcPts val="160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9pPr>
          </a:lstStyle>
          <a:p/>
        </p:txBody>
      </p:sp>
      <p:sp>
        <p:nvSpPr>
          <p:cNvPr id="121" name="Google Shape;12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165766"/>
            <a:ext cx="8520600" cy="733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124" name="Google Shape;1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2400"/>
              <a:buFont typeface="Oswald"/>
              <a:buNone/>
              <a:defRPr b="0" i="0" sz="2400" u="none" cap="none" strike="noStrike">
                <a:solidFill>
                  <a:schemeClr val="dk2"/>
                </a:solidFill>
                <a:latin typeface="Oswald"/>
                <a:ea typeface="Oswald"/>
                <a:cs typeface="Oswald"/>
                <a:sym typeface="Oswald"/>
              </a:defRPr>
            </a:lvl9pPr>
          </a:lstStyle>
          <a:p/>
        </p:txBody>
      </p:sp>
      <p:sp>
        <p:nvSpPr>
          <p:cNvPr id="127" name="Google Shape;127;p20"/>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1pPr>
            <a:lvl2pPr indent="-304800" lvl="1" marL="914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2pPr>
            <a:lvl3pPr indent="-304800" lvl="2" marL="1371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3pPr>
            <a:lvl4pPr indent="-304800" lvl="3" marL="18288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4pPr>
            <a:lvl5pPr indent="-304800" lvl="4" marL="22860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5pPr>
            <a:lvl6pPr indent="-304800" lvl="5" marL="27432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6pPr>
            <a:lvl7pPr indent="-304800" lvl="6" marL="32004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7pPr>
            <a:lvl8pPr indent="-304800" lvl="7" marL="3657600" marR="0" rtl="0" algn="l">
              <a:lnSpc>
                <a:spcPct val="115000"/>
              </a:lnSpc>
              <a:spcBef>
                <a:spcPts val="1600"/>
              </a:spcBef>
              <a:spcAft>
                <a:spcPts val="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8pPr>
            <a:lvl9pPr indent="-304800" lvl="8" marL="4114800" marR="0" rtl="0" algn="l">
              <a:lnSpc>
                <a:spcPct val="115000"/>
              </a:lnSpc>
              <a:spcBef>
                <a:spcPts val="1600"/>
              </a:spcBef>
              <a:spcAft>
                <a:spcPts val="1600"/>
              </a:spcAft>
              <a:buClr>
                <a:schemeClr val="dk2"/>
              </a:buClr>
              <a:buSzPts val="1200"/>
              <a:buFont typeface="Source Code Pro"/>
              <a:buChar char="■"/>
              <a:defRPr b="0" i="0" sz="1200" u="none" cap="none" strike="noStrike">
                <a:solidFill>
                  <a:schemeClr val="dk2"/>
                </a:solidFill>
                <a:latin typeface="Source Code Pro"/>
                <a:ea typeface="Source Code Pro"/>
                <a:cs typeface="Source Code Pro"/>
                <a:sym typeface="Source Code Pro"/>
              </a:defRPr>
            </a:lvl9pPr>
          </a:lstStyle>
          <a:p/>
        </p:txBody>
      </p:sp>
      <p:sp>
        <p:nvSpPr>
          <p:cNvPr id="128" name="Google Shape;1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29" name="Shape 129"/>
        <p:cNvGrpSpPr/>
        <p:nvPr/>
      </p:nvGrpSpPr>
      <p:grpSpPr>
        <a:xfrm>
          <a:off x="0" y="0"/>
          <a:ext cx="0" cy="0"/>
          <a:chOff x="0" y="0"/>
          <a:chExt cx="0" cy="0"/>
        </a:xfrm>
      </p:grpSpPr>
      <p:sp>
        <p:nvSpPr>
          <p:cNvPr id="130" name="Google Shape;130;p21"/>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1pPr>
            <a:lvl2pPr lvl="1"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2pPr>
            <a:lvl3pPr lvl="2"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3pPr>
            <a:lvl4pPr lvl="3"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4pPr>
            <a:lvl5pPr lvl="4"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5pPr>
            <a:lvl6pPr lvl="5"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6pPr>
            <a:lvl7pPr lvl="6"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7pPr>
            <a:lvl8pPr lvl="7"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8pPr>
            <a:lvl9pPr lvl="8" marR="0" rtl="0" algn="l">
              <a:lnSpc>
                <a:spcPct val="100000"/>
              </a:lnSpc>
              <a:spcBef>
                <a:spcPts val="0"/>
              </a:spcBef>
              <a:spcAft>
                <a:spcPts val="0"/>
              </a:spcAft>
              <a:buClr>
                <a:schemeClr val="lt1"/>
              </a:buClr>
              <a:buSzPts val="5400"/>
              <a:buFont typeface="Oswald"/>
              <a:buNone/>
              <a:defRPr b="0" i="0" sz="5400" u="none" cap="none" strike="noStrike">
                <a:solidFill>
                  <a:schemeClr val="lt1"/>
                </a:solidFill>
                <a:latin typeface="Oswald"/>
                <a:ea typeface="Oswald"/>
                <a:cs typeface="Oswald"/>
                <a:sym typeface="Oswald"/>
              </a:defRPr>
            </a:lvl9pPr>
          </a:lstStyle>
          <a:p/>
        </p:txBody>
      </p:sp>
      <p:sp>
        <p:nvSpPr>
          <p:cNvPr id="131" name="Google Shape;1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B5394"/>
        </a:solidFill>
      </p:bgPr>
    </p:bg>
    <p:spTree>
      <p:nvGrpSpPr>
        <p:cNvPr id="15" name="Shape 15"/>
        <p:cNvGrpSpPr/>
        <p:nvPr/>
      </p:nvGrpSpPr>
      <p:grpSpPr>
        <a:xfrm>
          <a:off x="0" y="0"/>
          <a:ext cx="0" cy="0"/>
          <a:chOff x="0" y="0"/>
          <a:chExt cx="0" cy="0"/>
        </a:xfrm>
      </p:grpSpPr>
      <p:grpSp>
        <p:nvGrpSpPr>
          <p:cNvPr id="16" name="Google Shape;16;p3"/>
          <p:cNvGrpSpPr/>
          <p:nvPr/>
        </p:nvGrpSpPr>
        <p:grpSpPr>
          <a:xfrm>
            <a:off x="830392" y="1191256"/>
            <a:ext cx="745763" cy="45826"/>
            <a:chOff x="4580561" y="2589004"/>
            <a:chExt cx="1064464" cy="25200"/>
          </a:xfrm>
        </p:grpSpPr>
        <p:sp>
          <p:nvSpPr>
            <p:cNvPr id="17" name="Google Shape;17;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Google Shape;18;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 name="Google Shape;19;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t-BR"/>
              <a:t>‹#›</a:t>
            </a:fld>
            <a:endParaRPr/>
          </a:p>
        </p:txBody>
      </p:sp>
      <p:pic>
        <p:nvPicPr>
          <p:cNvPr id="21" name="Google Shape;21;p3"/>
          <p:cNvPicPr preferRelativeResize="0"/>
          <p:nvPr/>
        </p:nvPicPr>
        <p:blipFill>
          <a:blip r:embed="rId2">
            <a:alphaModFix/>
          </a:blip>
          <a:stretch>
            <a:fillRect/>
          </a:stretch>
        </p:blipFill>
        <p:spPr>
          <a:xfrm>
            <a:off x="749283" y="4532225"/>
            <a:ext cx="1605694"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2100"/>
              <a:buFont typeface="Oswald"/>
              <a:buNone/>
              <a:defRPr b="0" i="0" sz="2100" u="none" cap="none" strike="noStrike">
                <a:solidFill>
                  <a:schemeClr val="dk2"/>
                </a:solidFill>
                <a:latin typeface="Oswald"/>
                <a:ea typeface="Oswald"/>
                <a:cs typeface="Oswald"/>
                <a:sym typeface="Oswald"/>
              </a:defRPr>
            </a:lvl1pPr>
          </a:lstStyle>
          <a:p/>
        </p:txBody>
      </p:sp>
      <p:sp>
        <p:nvSpPr>
          <p:cNvPr id="134" name="Google Shape;1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5" name="Shape 135"/>
        <p:cNvGrpSpPr/>
        <p:nvPr/>
      </p:nvGrpSpPr>
      <p:grpSpPr>
        <a:xfrm>
          <a:off x="0" y="0"/>
          <a:ext cx="0" cy="0"/>
          <a:chOff x="0" y="0"/>
          <a:chExt cx="0" cy="0"/>
        </a:xfrm>
      </p:grpSpPr>
      <p:sp>
        <p:nvSpPr>
          <p:cNvPr id="136" name="Google Shape;136;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12000"/>
              <a:buFont typeface="Oswald"/>
              <a:buNone/>
              <a:defRPr b="0" i="0" sz="12000" u="none" cap="none" strike="noStrike">
                <a:solidFill>
                  <a:schemeClr val="dk2"/>
                </a:solidFill>
                <a:latin typeface="Oswald"/>
                <a:ea typeface="Oswald"/>
                <a:cs typeface="Oswald"/>
                <a:sym typeface="Oswald"/>
              </a:defRPr>
            </a:lvl9pPr>
          </a:lstStyle>
          <a:p>
            <a:r>
              <a:t>xx%</a:t>
            </a:r>
          </a:p>
        </p:txBody>
      </p:sp>
      <p:sp>
        <p:nvSpPr>
          <p:cNvPr id="137" name="Google Shape;137;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138" name="Google Shape;13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idx="1" type="body"/>
          </p:nvPr>
        </p:nvSpPr>
        <p:spPr>
          <a:xfrm>
            <a:off x="5046875" y="1390525"/>
            <a:ext cx="4305900" cy="36897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073763"/>
              </a:buClr>
              <a:buSzPts val="1300"/>
              <a:buAutoNum type="arabicPeriod"/>
              <a:defRPr>
                <a:solidFill>
                  <a:srgbClr val="073763"/>
                </a:solidFill>
              </a:defRPr>
            </a:lvl1pPr>
            <a:lvl2pPr indent="-298450" lvl="1" marL="914400" rtl="0">
              <a:spcBef>
                <a:spcPts val="1600"/>
              </a:spcBef>
              <a:spcAft>
                <a:spcPts val="0"/>
              </a:spcAft>
              <a:buClr>
                <a:srgbClr val="073763"/>
              </a:buClr>
              <a:buSzPts val="1100"/>
              <a:buAutoNum type="alphaLcPeriod"/>
              <a:defRPr>
                <a:solidFill>
                  <a:srgbClr val="073763"/>
                </a:solidFill>
              </a:defRPr>
            </a:lvl2pPr>
            <a:lvl3pPr indent="-298450" lvl="2" marL="1371600" rtl="0">
              <a:spcBef>
                <a:spcPts val="1600"/>
              </a:spcBef>
              <a:spcAft>
                <a:spcPts val="0"/>
              </a:spcAft>
              <a:buClr>
                <a:srgbClr val="073763"/>
              </a:buClr>
              <a:buSzPts val="1100"/>
              <a:buAutoNum type="romanLcPeriod"/>
              <a:defRPr>
                <a:solidFill>
                  <a:srgbClr val="073763"/>
                </a:solidFill>
              </a:defRPr>
            </a:lvl3pPr>
            <a:lvl4pPr indent="-298450" lvl="3" marL="1828800" rtl="0">
              <a:spcBef>
                <a:spcPts val="1600"/>
              </a:spcBef>
              <a:spcAft>
                <a:spcPts val="0"/>
              </a:spcAft>
              <a:buClr>
                <a:srgbClr val="073763"/>
              </a:buClr>
              <a:buSzPts val="1100"/>
              <a:buAutoNum type="arabicPeriod"/>
              <a:defRPr>
                <a:solidFill>
                  <a:srgbClr val="073763"/>
                </a:solidFill>
              </a:defRPr>
            </a:lvl4pPr>
            <a:lvl5pPr indent="-298450" lvl="4" marL="2286000" rtl="0">
              <a:spcBef>
                <a:spcPts val="1600"/>
              </a:spcBef>
              <a:spcAft>
                <a:spcPts val="0"/>
              </a:spcAft>
              <a:buClr>
                <a:srgbClr val="073763"/>
              </a:buClr>
              <a:buSzPts val="1100"/>
              <a:buAutoNum type="alphaLcPeriod"/>
              <a:defRPr>
                <a:solidFill>
                  <a:srgbClr val="073763"/>
                </a:solidFill>
              </a:defRPr>
            </a:lvl5pPr>
            <a:lvl6pPr indent="-298450" lvl="5" marL="2743200" rtl="0">
              <a:spcBef>
                <a:spcPts val="1600"/>
              </a:spcBef>
              <a:spcAft>
                <a:spcPts val="0"/>
              </a:spcAft>
              <a:buClr>
                <a:srgbClr val="073763"/>
              </a:buClr>
              <a:buSzPts val="1100"/>
              <a:buAutoNum type="romanLcPeriod"/>
              <a:defRPr>
                <a:solidFill>
                  <a:srgbClr val="073763"/>
                </a:solidFill>
              </a:defRPr>
            </a:lvl6pPr>
            <a:lvl7pPr indent="-298450" lvl="6" marL="3200400" rtl="0">
              <a:spcBef>
                <a:spcPts val="1600"/>
              </a:spcBef>
              <a:spcAft>
                <a:spcPts val="0"/>
              </a:spcAft>
              <a:buClr>
                <a:srgbClr val="073763"/>
              </a:buClr>
              <a:buSzPts val="1100"/>
              <a:buAutoNum type="arabicPeriod"/>
              <a:defRPr>
                <a:solidFill>
                  <a:srgbClr val="073763"/>
                </a:solidFill>
              </a:defRPr>
            </a:lvl7pPr>
            <a:lvl8pPr indent="-298450" lvl="7" marL="3657600" rtl="0">
              <a:spcBef>
                <a:spcPts val="1600"/>
              </a:spcBef>
              <a:spcAft>
                <a:spcPts val="0"/>
              </a:spcAft>
              <a:buClr>
                <a:srgbClr val="073763"/>
              </a:buClr>
              <a:buSzPts val="1100"/>
              <a:buAutoNum type="alphaLcPeriod"/>
              <a:defRPr>
                <a:solidFill>
                  <a:srgbClr val="073763"/>
                </a:solidFill>
              </a:defRPr>
            </a:lvl8pPr>
            <a:lvl9pPr indent="-298450" lvl="8" marL="4114800" rtl="0">
              <a:spcBef>
                <a:spcPts val="1600"/>
              </a:spcBef>
              <a:spcAft>
                <a:spcPts val="1600"/>
              </a:spcAft>
              <a:buClr>
                <a:srgbClr val="073763"/>
              </a:buClr>
              <a:buSzPts val="1100"/>
              <a:buAutoNum type="romanLcPeriod"/>
              <a:defRPr>
                <a:solidFill>
                  <a:srgbClr val="073763"/>
                </a:solidFill>
              </a:defRPr>
            </a:lvl9pPr>
          </a:lstStyle>
          <a:p/>
        </p:txBody>
      </p:sp>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
        <p:nvSpPr>
          <p:cNvPr id="26" name="Google Shape;26;p4"/>
          <p:cNvSpPr/>
          <p:nvPr/>
        </p:nvSpPr>
        <p:spPr>
          <a:xfrm>
            <a:off x="0" y="0"/>
            <a:ext cx="9144000" cy="487800"/>
          </a:xfrm>
          <a:prstGeom prst="rect">
            <a:avLst/>
          </a:prstGeom>
          <a:solidFill>
            <a:srgbClr val="0B539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4"/>
          <p:cNvSpPr txBox="1"/>
          <p:nvPr>
            <p:ph type="title"/>
          </p:nvPr>
        </p:nvSpPr>
        <p:spPr>
          <a:xfrm>
            <a:off x="157630" y="572553"/>
            <a:ext cx="8556900" cy="535200"/>
          </a:xfrm>
          <a:prstGeom prst="rect">
            <a:avLst/>
          </a:prstGeom>
        </p:spPr>
        <p:txBody>
          <a:bodyPr anchorCtr="0" anchor="t" bIns="91425" lIns="91425" spcFirstLastPara="1" rIns="91425" wrap="square" tIns="91425"/>
          <a:lstStyle>
            <a:lvl1pPr lvl="0" rtl="0">
              <a:spcBef>
                <a:spcPts val="0"/>
              </a:spcBef>
              <a:spcAft>
                <a:spcPts val="0"/>
              </a:spcAft>
              <a:buClr>
                <a:srgbClr val="0B5394"/>
              </a:buClr>
              <a:buSzPts val="2600"/>
              <a:buNone/>
              <a:defRPr sz="2600">
                <a:solidFill>
                  <a:srgbClr val="0B5394"/>
                </a:solidFill>
              </a:defRPr>
            </a:lvl1pPr>
            <a:lvl2pPr lvl="1" rtl="0">
              <a:spcBef>
                <a:spcPts val="0"/>
              </a:spcBef>
              <a:spcAft>
                <a:spcPts val="0"/>
              </a:spcAft>
              <a:buClr>
                <a:srgbClr val="0B5394"/>
              </a:buClr>
              <a:buSzPts val="2600"/>
              <a:buNone/>
              <a:defRPr sz="2600">
                <a:solidFill>
                  <a:srgbClr val="0B5394"/>
                </a:solidFill>
              </a:defRPr>
            </a:lvl2pPr>
            <a:lvl3pPr lvl="2" rtl="0">
              <a:spcBef>
                <a:spcPts val="0"/>
              </a:spcBef>
              <a:spcAft>
                <a:spcPts val="0"/>
              </a:spcAft>
              <a:buClr>
                <a:srgbClr val="0B5394"/>
              </a:buClr>
              <a:buSzPts val="2600"/>
              <a:buNone/>
              <a:defRPr sz="2600">
                <a:solidFill>
                  <a:srgbClr val="0B5394"/>
                </a:solidFill>
              </a:defRPr>
            </a:lvl3pPr>
            <a:lvl4pPr lvl="3" rtl="0">
              <a:spcBef>
                <a:spcPts val="0"/>
              </a:spcBef>
              <a:spcAft>
                <a:spcPts val="0"/>
              </a:spcAft>
              <a:buClr>
                <a:srgbClr val="0B5394"/>
              </a:buClr>
              <a:buSzPts val="2600"/>
              <a:buNone/>
              <a:defRPr sz="2600">
                <a:solidFill>
                  <a:srgbClr val="0B5394"/>
                </a:solidFill>
              </a:defRPr>
            </a:lvl4pPr>
            <a:lvl5pPr lvl="4" rtl="0">
              <a:spcBef>
                <a:spcPts val="0"/>
              </a:spcBef>
              <a:spcAft>
                <a:spcPts val="0"/>
              </a:spcAft>
              <a:buClr>
                <a:srgbClr val="0B5394"/>
              </a:buClr>
              <a:buSzPts val="2600"/>
              <a:buNone/>
              <a:defRPr sz="2600">
                <a:solidFill>
                  <a:srgbClr val="0B5394"/>
                </a:solidFill>
              </a:defRPr>
            </a:lvl5pPr>
            <a:lvl6pPr lvl="5" rtl="0">
              <a:spcBef>
                <a:spcPts val="0"/>
              </a:spcBef>
              <a:spcAft>
                <a:spcPts val="0"/>
              </a:spcAft>
              <a:buClr>
                <a:srgbClr val="0B5394"/>
              </a:buClr>
              <a:buSzPts val="2600"/>
              <a:buNone/>
              <a:defRPr sz="2600">
                <a:solidFill>
                  <a:srgbClr val="0B5394"/>
                </a:solidFill>
              </a:defRPr>
            </a:lvl6pPr>
            <a:lvl7pPr lvl="6" rtl="0">
              <a:spcBef>
                <a:spcPts val="0"/>
              </a:spcBef>
              <a:spcAft>
                <a:spcPts val="0"/>
              </a:spcAft>
              <a:buClr>
                <a:srgbClr val="0B5394"/>
              </a:buClr>
              <a:buSzPts val="2600"/>
              <a:buNone/>
              <a:defRPr sz="2600">
                <a:solidFill>
                  <a:srgbClr val="0B5394"/>
                </a:solidFill>
              </a:defRPr>
            </a:lvl7pPr>
            <a:lvl8pPr lvl="7" rtl="0">
              <a:spcBef>
                <a:spcPts val="0"/>
              </a:spcBef>
              <a:spcAft>
                <a:spcPts val="0"/>
              </a:spcAft>
              <a:buClr>
                <a:srgbClr val="0B5394"/>
              </a:buClr>
              <a:buSzPts val="2600"/>
              <a:buNone/>
              <a:defRPr sz="2600">
                <a:solidFill>
                  <a:srgbClr val="0B5394"/>
                </a:solidFill>
              </a:defRPr>
            </a:lvl8pPr>
            <a:lvl9pPr lvl="8" rtl="0">
              <a:spcBef>
                <a:spcPts val="0"/>
              </a:spcBef>
              <a:spcAft>
                <a:spcPts val="0"/>
              </a:spcAft>
              <a:buClr>
                <a:srgbClr val="0B5394"/>
              </a:buClr>
              <a:buSzPts val="2600"/>
              <a:buNone/>
              <a:defRPr sz="2600">
                <a:solidFill>
                  <a:srgbClr val="0B5394"/>
                </a:solidFill>
              </a:defRPr>
            </a:lvl9pPr>
          </a:lstStyle>
          <a:p/>
        </p:txBody>
      </p:sp>
      <p:grpSp>
        <p:nvGrpSpPr>
          <p:cNvPr id="28" name="Google Shape;28;p4"/>
          <p:cNvGrpSpPr/>
          <p:nvPr/>
        </p:nvGrpSpPr>
        <p:grpSpPr>
          <a:xfrm>
            <a:off x="258560" y="1211145"/>
            <a:ext cx="745763" cy="45826"/>
            <a:chOff x="4580561" y="2589004"/>
            <a:chExt cx="1064464" cy="25200"/>
          </a:xfrm>
        </p:grpSpPr>
        <p:sp>
          <p:nvSpPr>
            <p:cNvPr id="29" name="Google Shape;29;p4"/>
            <p:cNvSpPr/>
            <p:nvPr/>
          </p:nvSpPr>
          <p:spPr>
            <a:xfrm rot="-5400000">
              <a:off x="5366325" y="2335504"/>
              <a:ext cx="25200" cy="5322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31" name="Google Shape;31;p4"/>
          <p:cNvSpPr txBox="1"/>
          <p:nvPr>
            <p:ph idx="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pic>
        <p:nvPicPr>
          <p:cNvPr id="32" name="Google Shape;32;p4"/>
          <p:cNvPicPr preferRelativeResize="0"/>
          <p:nvPr/>
        </p:nvPicPr>
        <p:blipFill>
          <a:blip r:embed="rId2">
            <a:alphaModFix/>
          </a:blip>
          <a:stretch>
            <a:fillRect/>
          </a:stretch>
        </p:blipFill>
        <p:spPr>
          <a:xfrm>
            <a:off x="210847" y="70460"/>
            <a:ext cx="1285375" cy="315080"/>
          </a:xfrm>
          <a:prstGeom prst="rect">
            <a:avLst/>
          </a:prstGeom>
          <a:noFill/>
          <a:ln>
            <a:noFill/>
          </a:ln>
        </p:spPr>
      </p:pic>
      <p:sp>
        <p:nvSpPr>
          <p:cNvPr id="33" name="Google Shape;33;p4"/>
          <p:cNvSpPr txBox="1"/>
          <p:nvPr>
            <p:ph idx="3" type="title"/>
          </p:nvPr>
        </p:nvSpPr>
        <p:spPr>
          <a:xfrm>
            <a:off x="2067350" y="86100"/>
            <a:ext cx="6774300" cy="315000"/>
          </a:xfrm>
          <a:prstGeom prst="rect">
            <a:avLst/>
          </a:prstGeom>
        </p:spPr>
        <p:txBody>
          <a:bodyPr anchorCtr="0" anchor="ctr" bIns="91425" lIns="91425" spcFirstLastPara="1" rIns="91425" wrap="square" tIns="91425"/>
          <a:lstStyle>
            <a:lvl1pPr lvl="0" rtl="0" algn="r">
              <a:spcBef>
                <a:spcPts val="0"/>
              </a:spcBef>
              <a:spcAft>
                <a:spcPts val="0"/>
              </a:spcAft>
              <a:buClr>
                <a:srgbClr val="FFFFFF"/>
              </a:buClr>
              <a:buSzPts val="1200"/>
              <a:buNone/>
              <a:defRPr b="0" sz="1200">
                <a:solidFill>
                  <a:srgbClr val="FFFFFF"/>
                </a:solidFill>
              </a:defRPr>
            </a:lvl1pPr>
            <a:lvl2pPr lvl="1" rtl="0" algn="r">
              <a:spcBef>
                <a:spcPts val="0"/>
              </a:spcBef>
              <a:spcAft>
                <a:spcPts val="0"/>
              </a:spcAft>
              <a:buClr>
                <a:srgbClr val="FFFFFF"/>
              </a:buClr>
              <a:buSzPts val="1200"/>
              <a:buNone/>
              <a:defRPr b="0" sz="1200">
                <a:solidFill>
                  <a:srgbClr val="FFFFFF"/>
                </a:solidFill>
              </a:defRPr>
            </a:lvl2pPr>
            <a:lvl3pPr lvl="2" rtl="0" algn="r">
              <a:spcBef>
                <a:spcPts val="0"/>
              </a:spcBef>
              <a:spcAft>
                <a:spcPts val="0"/>
              </a:spcAft>
              <a:buClr>
                <a:srgbClr val="FFFFFF"/>
              </a:buClr>
              <a:buSzPts val="1200"/>
              <a:buNone/>
              <a:defRPr b="0" sz="1200">
                <a:solidFill>
                  <a:srgbClr val="FFFFFF"/>
                </a:solidFill>
              </a:defRPr>
            </a:lvl3pPr>
            <a:lvl4pPr lvl="3" rtl="0" algn="r">
              <a:spcBef>
                <a:spcPts val="0"/>
              </a:spcBef>
              <a:spcAft>
                <a:spcPts val="0"/>
              </a:spcAft>
              <a:buClr>
                <a:srgbClr val="FFFFFF"/>
              </a:buClr>
              <a:buSzPts val="1200"/>
              <a:buNone/>
              <a:defRPr b="0" sz="1200">
                <a:solidFill>
                  <a:srgbClr val="FFFFFF"/>
                </a:solidFill>
              </a:defRPr>
            </a:lvl4pPr>
            <a:lvl5pPr lvl="4" rtl="0" algn="r">
              <a:spcBef>
                <a:spcPts val="0"/>
              </a:spcBef>
              <a:spcAft>
                <a:spcPts val="0"/>
              </a:spcAft>
              <a:buClr>
                <a:srgbClr val="FFFFFF"/>
              </a:buClr>
              <a:buSzPts val="1200"/>
              <a:buNone/>
              <a:defRPr b="0" sz="1200">
                <a:solidFill>
                  <a:srgbClr val="FFFFFF"/>
                </a:solidFill>
              </a:defRPr>
            </a:lvl5pPr>
            <a:lvl6pPr lvl="5" rtl="0" algn="r">
              <a:spcBef>
                <a:spcPts val="0"/>
              </a:spcBef>
              <a:spcAft>
                <a:spcPts val="0"/>
              </a:spcAft>
              <a:buClr>
                <a:srgbClr val="FFFFFF"/>
              </a:buClr>
              <a:buSzPts val="1200"/>
              <a:buNone/>
              <a:defRPr b="0" sz="1200">
                <a:solidFill>
                  <a:srgbClr val="FFFFFF"/>
                </a:solidFill>
              </a:defRPr>
            </a:lvl6pPr>
            <a:lvl7pPr lvl="6" rtl="0" algn="r">
              <a:spcBef>
                <a:spcPts val="0"/>
              </a:spcBef>
              <a:spcAft>
                <a:spcPts val="0"/>
              </a:spcAft>
              <a:buClr>
                <a:srgbClr val="FFFFFF"/>
              </a:buClr>
              <a:buSzPts val="1200"/>
              <a:buNone/>
              <a:defRPr b="0" sz="1200">
                <a:solidFill>
                  <a:srgbClr val="FFFFFF"/>
                </a:solidFill>
              </a:defRPr>
            </a:lvl7pPr>
            <a:lvl8pPr lvl="7" rtl="0" algn="r">
              <a:spcBef>
                <a:spcPts val="0"/>
              </a:spcBef>
              <a:spcAft>
                <a:spcPts val="0"/>
              </a:spcAft>
              <a:buClr>
                <a:srgbClr val="FFFFFF"/>
              </a:buClr>
              <a:buSzPts val="1200"/>
              <a:buNone/>
              <a:defRPr b="0" sz="1200">
                <a:solidFill>
                  <a:srgbClr val="FFFFFF"/>
                </a:solidFill>
              </a:defRPr>
            </a:lvl8pPr>
            <a:lvl9pPr lvl="8" rtl="0" algn="r">
              <a:spcBef>
                <a:spcPts val="0"/>
              </a:spcBef>
              <a:spcAft>
                <a:spcPts val="0"/>
              </a:spcAft>
              <a:buClr>
                <a:srgbClr val="FFFFFF"/>
              </a:buClr>
              <a:buSzPts val="1200"/>
              <a:buNone/>
              <a:defRPr b="0" sz="1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txBox="1"/>
          <p:nvPr>
            <p:ph idx="1" type="body"/>
          </p:nvPr>
        </p:nvSpPr>
        <p:spPr>
          <a:xfrm>
            <a:off x="258550" y="1478950"/>
            <a:ext cx="4005300" cy="28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6" name="Google Shape;36;p5"/>
          <p:cNvSpPr txBox="1"/>
          <p:nvPr>
            <p:ph idx="2" type="body"/>
          </p:nvPr>
        </p:nvSpPr>
        <p:spPr>
          <a:xfrm>
            <a:off x="4717299" y="1478950"/>
            <a:ext cx="4005300" cy="28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7" name="Google Shape;37;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sp>
        <p:nvSpPr>
          <p:cNvPr id="39" name="Google Shape;39;p5"/>
          <p:cNvSpPr/>
          <p:nvPr/>
        </p:nvSpPr>
        <p:spPr>
          <a:xfrm>
            <a:off x="0" y="0"/>
            <a:ext cx="9144000" cy="487800"/>
          </a:xfrm>
          <a:prstGeom prst="rect">
            <a:avLst/>
          </a:prstGeom>
          <a:solidFill>
            <a:srgbClr val="0B539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Google Shape;40;p5"/>
          <p:cNvSpPr txBox="1"/>
          <p:nvPr>
            <p:ph type="title"/>
          </p:nvPr>
        </p:nvSpPr>
        <p:spPr>
          <a:xfrm>
            <a:off x="157630" y="572553"/>
            <a:ext cx="8556900" cy="535200"/>
          </a:xfrm>
          <a:prstGeom prst="rect">
            <a:avLst/>
          </a:prstGeom>
        </p:spPr>
        <p:txBody>
          <a:bodyPr anchorCtr="0" anchor="t" bIns="91425" lIns="91425" spcFirstLastPara="1" rIns="91425" wrap="square" tIns="91425"/>
          <a:lstStyle>
            <a:lvl1pPr lvl="0" rtl="0">
              <a:spcBef>
                <a:spcPts val="0"/>
              </a:spcBef>
              <a:spcAft>
                <a:spcPts val="0"/>
              </a:spcAft>
              <a:buClr>
                <a:srgbClr val="0B5394"/>
              </a:buClr>
              <a:buSzPts val="2600"/>
              <a:buNone/>
              <a:defRPr sz="2600">
                <a:solidFill>
                  <a:srgbClr val="0B5394"/>
                </a:solidFill>
              </a:defRPr>
            </a:lvl1pPr>
            <a:lvl2pPr lvl="1" rtl="0">
              <a:spcBef>
                <a:spcPts val="0"/>
              </a:spcBef>
              <a:spcAft>
                <a:spcPts val="0"/>
              </a:spcAft>
              <a:buClr>
                <a:srgbClr val="0B5394"/>
              </a:buClr>
              <a:buSzPts val="2600"/>
              <a:buNone/>
              <a:defRPr sz="2600">
                <a:solidFill>
                  <a:srgbClr val="0B5394"/>
                </a:solidFill>
              </a:defRPr>
            </a:lvl2pPr>
            <a:lvl3pPr lvl="2" rtl="0">
              <a:spcBef>
                <a:spcPts val="0"/>
              </a:spcBef>
              <a:spcAft>
                <a:spcPts val="0"/>
              </a:spcAft>
              <a:buClr>
                <a:srgbClr val="0B5394"/>
              </a:buClr>
              <a:buSzPts val="2600"/>
              <a:buNone/>
              <a:defRPr sz="2600">
                <a:solidFill>
                  <a:srgbClr val="0B5394"/>
                </a:solidFill>
              </a:defRPr>
            </a:lvl3pPr>
            <a:lvl4pPr lvl="3" rtl="0">
              <a:spcBef>
                <a:spcPts val="0"/>
              </a:spcBef>
              <a:spcAft>
                <a:spcPts val="0"/>
              </a:spcAft>
              <a:buClr>
                <a:srgbClr val="0B5394"/>
              </a:buClr>
              <a:buSzPts val="2600"/>
              <a:buNone/>
              <a:defRPr sz="2600">
                <a:solidFill>
                  <a:srgbClr val="0B5394"/>
                </a:solidFill>
              </a:defRPr>
            </a:lvl4pPr>
            <a:lvl5pPr lvl="4" rtl="0">
              <a:spcBef>
                <a:spcPts val="0"/>
              </a:spcBef>
              <a:spcAft>
                <a:spcPts val="0"/>
              </a:spcAft>
              <a:buClr>
                <a:srgbClr val="0B5394"/>
              </a:buClr>
              <a:buSzPts val="2600"/>
              <a:buNone/>
              <a:defRPr sz="2600">
                <a:solidFill>
                  <a:srgbClr val="0B5394"/>
                </a:solidFill>
              </a:defRPr>
            </a:lvl5pPr>
            <a:lvl6pPr lvl="5" rtl="0">
              <a:spcBef>
                <a:spcPts val="0"/>
              </a:spcBef>
              <a:spcAft>
                <a:spcPts val="0"/>
              </a:spcAft>
              <a:buClr>
                <a:srgbClr val="0B5394"/>
              </a:buClr>
              <a:buSzPts val="2600"/>
              <a:buNone/>
              <a:defRPr sz="2600">
                <a:solidFill>
                  <a:srgbClr val="0B5394"/>
                </a:solidFill>
              </a:defRPr>
            </a:lvl6pPr>
            <a:lvl7pPr lvl="6" rtl="0">
              <a:spcBef>
                <a:spcPts val="0"/>
              </a:spcBef>
              <a:spcAft>
                <a:spcPts val="0"/>
              </a:spcAft>
              <a:buClr>
                <a:srgbClr val="0B5394"/>
              </a:buClr>
              <a:buSzPts val="2600"/>
              <a:buNone/>
              <a:defRPr sz="2600">
                <a:solidFill>
                  <a:srgbClr val="0B5394"/>
                </a:solidFill>
              </a:defRPr>
            </a:lvl7pPr>
            <a:lvl8pPr lvl="7" rtl="0">
              <a:spcBef>
                <a:spcPts val="0"/>
              </a:spcBef>
              <a:spcAft>
                <a:spcPts val="0"/>
              </a:spcAft>
              <a:buClr>
                <a:srgbClr val="0B5394"/>
              </a:buClr>
              <a:buSzPts val="2600"/>
              <a:buNone/>
              <a:defRPr sz="2600">
                <a:solidFill>
                  <a:srgbClr val="0B5394"/>
                </a:solidFill>
              </a:defRPr>
            </a:lvl8pPr>
            <a:lvl9pPr lvl="8" rtl="0">
              <a:spcBef>
                <a:spcPts val="0"/>
              </a:spcBef>
              <a:spcAft>
                <a:spcPts val="0"/>
              </a:spcAft>
              <a:buClr>
                <a:srgbClr val="0B5394"/>
              </a:buClr>
              <a:buSzPts val="2600"/>
              <a:buNone/>
              <a:defRPr sz="2600">
                <a:solidFill>
                  <a:srgbClr val="0B5394"/>
                </a:solidFill>
              </a:defRPr>
            </a:lvl9pPr>
          </a:lstStyle>
          <a:p/>
        </p:txBody>
      </p:sp>
      <p:grpSp>
        <p:nvGrpSpPr>
          <p:cNvPr id="41" name="Google Shape;41;p5"/>
          <p:cNvGrpSpPr/>
          <p:nvPr/>
        </p:nvGrpSpPr>
        <p:grpSpPr>
          <a:xfrm>
            <a:off x="258560" y="1211145"/>
            <a:ext cx="745763" cy="45826"/>
            <a:chOff x="4580561" y="2589004"/>
            <a:chExt cx="1064464" cy="25200"/>
          </a:xfrm>
        </p:grpSpPr>
        <p:sp>
          <p:nvSpPr>
            <p:cNvPr id="42" name="Google Shape;42;p5"/>
            <p:cNvSpPr/>
            <p:nvPr/>
          </p:nvSpPr>
          <p:spPr>
            <a:xfrm rot="-5400000">
              <a:off x="5366325" y="2335504"/>
              <a:ext cx="25200" cy="5322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 name="Google Shape;43;p5"/>
            <p:cNvSpPr/>
            <p:nvPr/>
          </p:nvSpPr>
          <p:spPr>
            <a:xfrm rot="-5400000">
              <a:off x="4836311" y="2333254"/>
              <a:ext cx="25200" cy="5367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44" name="Google Shape;44;p5"/>
          <p:cNvSpPr txBox="1"/>
          <p:nvPr>
            <p:ph idx="3"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pic>
        <p:nvPicPr>
          <p:cNvPr id="45" name="Google Shape;45;p5"/>
          <p:cNvPicPr preferRelativeResize="0"/>
          <p:nvPr/>
        </p:nvPicPr>
        <p:blipFill>
          <a:blip r:embed="rId2">
            <a:alphaModFix/>
          </a:blip>
          <a:stretch>
            <a:fillRect/>
          </a:stretch>
        </p:blipFill>
        <p:spPr>
          <a:xfrm>
            <a:off x="210847" y="70460"/>
            <a:ext cx="1285375" cy="315080"/>
          </a:xfrm>
          <a:prstGeom prst="rect">
            <a:avLst/>
          </a:prstGeom>
          <a:noFill/>
          <a:ln>
            <a:noFill/>
          </a:ln>
        </p:spPr>
      </p:pic>
      <p:sp>
        <p:nvSpPr>
          <p:cNvPr id="46" name="Google Shape;46;p5"/>
          <p:cNvSpPr txBox="1"/>
          <p:nvPr>
            <p:ph idx="4" type="title"/>
          </p:nvPr>
        </p:nvSpPr>
        <p:spPr>
          <a:xfrm>
            <a:off x="2067350" y="86100"/>
            <a:ext cx="6774300" cy="315000"/>
          </a:xfrm>
          <a:prstGeom prst="rect">
            <a:avLst/>
          </a:prstGeom>
        </p:spPr>
        <p:txBody>
          <a:bodyPr anchorCtr="0" anchor="ctr" bIns="91425" lIns="91425" spcFirstLastPara="1" rIns="91425" wrap="square" tIns="91425"/>
          <a:lstStyle>
            <a:lvl1pPr lvl="0" rtl="0" algn="r">
              <a:spcBef>
                <a:spcPts val="0"/>
              </a:spcBef>
              <a:spcAft>
                <a:spcPts val="0"/>
              </a:spcAft>
              <a:buClr>
                <a:srgbClr val="FFFFFF"/>
              </a:buClr>
              <a:buSzPts val="1200"/>
              <a:buNone/>
              <a:defRPr b="0" sz="1200">
                <a:solidFill>
                  <a:srgbClr val="FFFFFF"/>
                </a:solidFill>
              </a:defRPr>
            </a:lvl1pPr>
            <a:lvl2pPr lvl="1" rtl="0" algn="r">
              <a:spcBef>
                <a:spcPts val="0"/>
              </a:spcBef>
              <a:spcAft>
                <a:spcPts val="0"/>
              </a:spcAft>
              <a:buClr>
                <a:srgbClr val="FFFFFF"/>
              </a:buClr>
              <a:buSzPts val="1200"/>
              <a:buNone/>
              <a:defRPr b="0" sz="1200">
                <a:solidFill>
                  <a:srgbClr val="FFFFFF"/>
                </a:solidFill>
              </a:defRPr>
            </a:lvl2pPr>
            <a:lvl3pPr lvl="2" rtl="0" algn="r">
              <a:spcBef>
                <a:spcPts val="0"/>
              </a:spcBef>
              <a:spcAft>
                <a:spcPts val="0"/>
              </a:spcAft>
              <a:buClr>
                <a:srgbClr val="FFFFFF"/>
              </a:buClr>
              <a:buSzPts val="1200"/>
              <a:buNone/>
              <a:defRPr b="0" sz="1200">
                <a:solidFill>
                  <a:srgbClr val="FFFFFF"/>
                </a:solidFill>
              </a:defRPr>
            </a:lvl3pPr>
            <a:lvl4pPr lvl="3" rtl="0" algn="r">
              <a:spcBef>
                <a:spcPts val="0"/>
              </a:spcBef>
              <a:spcAft>
                <a:spcPts val="0"/>
              </a:spcAft>
              <a:buClr>
                <a:srgbClr val="FFFFFF"/>
              </a:buClr>
              <a:buSzPts val="1200"/>
              <a:buNone/>
              <a:defRPr b="0" sz="1200">
                <a:solidFill>
                  <a:srgbClr val="FFFFFF"/>
                </a:solidFill>
              </a:defRPr>
            </a:lvl4pPr>
            <a:lvl5pPr lvl="4" rtl="0" algn="r">
              <a:spcBef>
                <a:spcPts val="0"/>
              </a:spcBef>
              <a:spcAft>
                <a:spcPts val="0"/>
              </a:spcAft>
              <a:buClr>
                <a:srgbClr val="FFFFFF"/>
              </a:buClr>
              <a:buSzPts val="1200"/>
              <a:buNone/>
              <a:defRPr b="0" sz="1200">
                <a:solidFill>
                  <a:srgbClr val="FFFFFF"/>
                </a:solidFill>
              </a:defRPr>
            </a:lvl5pPr>
            <a:lvl6pPr lvl="5" rtl="0" algn="r">
              <a:spcBef>
                <a:spcPts val="0"/>
              </a:spcBef>
              <a:spcAft>
                <a:spcPts val="0"/>
              </a:spcAft>
              <a:buClr>
                <a:srgbClr val="FFFFFF"/>
              </a:buClr>
              <a:buSzPts val="1200"/>
              <a:buNone/>
              <a:defRPr b="0" sz="1200">
                <a:solidFill>
                  <a:srgbClr val="FFFFFF"/>
                </a:solidFill>
              </a:defRPr>
            </a:lvl6pPr>
            <a:lvl7pPr lvl="6" rtl="0" algn="r">
              <a:spcBef>
                <a:spcPts val="0"/>
              </a:spcBef>
              <a:spcAft>
                <a:spcPts val="0"/>
              </a:spcAft>
              <a:buClr>
                <a:srgbClr val="FFFFFF"/>
              </a:buClr>
              <a:buSzPts val="1200"/>
              <a:buNone/>
              <a:defRPr b="0" sz="1200">
                <a:solidFill>
                  <a:srgbClr val="FFFFFF"/>
                </a:solidFill>
              </a:defRPr>
            </a:lvl7pPr>
            <a:lvl8pPr lvl="7" rtl="0" algn="r">
              <a:spcBef>
                <a:spcPts val="0"/>
              </a:spcBef>
              <a:spcAft>
                <a:spcPts val="0"/>
              </a:spcAft>
              <a:buClr>
                <a:srgbClr val="FFFFFF"/>
              </a:buClr>
              <a:buSzPts val="1200"/>
              <a:buNone/>
              <a:defRPr b="0" sz="1200">
                <a:solidFill>
                  <a:srgbClr val="FFFFFF"/>
                </a:solidFill>
              </a:defRPr>
            </a:lvl8pPr>
            <a:lvl9pPr lvl="8" rtl="0" algn="r">
              <a:spcBef>
                <a:spcPts val="0"/>
              </a:spcBef>
              <a:spcAft>
                <a:spcPts val="0"/>
              </a:spcAft>
              <a:buClr>
                <a:srgbClr val="FFFFFF"/>
              </a:buClr>
              <a:buSzPts val="1200"/>
              <a:buNone/>
              <a:defRPr b="0" sz="1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
        <p:nvSpPr>
          <p:cNvPr id="50" name="Google Shape;50;p6"/>
          <p:cNvSpPr/>
          <p:nvPr/>
        </p:nvSpPr>
        <p:spPr>
          <a:xfrm>
            <a:off x="0" y="0"/>
            <a:ext cx="9144000" cy="487800"/>
          </a:xfrm>
          <a:prstGeom prst="rect">
            <a:avLst/>
          </a:prstGeom>
          <a:solidFill>
            <a:srgbClr val="0B539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6"/>
          <p:cNvSpPr txBox="1"/>
          <p:nvPr>
            <p:ph type="title"/>
          </p:nvPr>
        </p:nvSpPr>
        <p:spPr>
          <a:xfrm>
            <a:off x="157630" y="572553"/>
            <a:ext cx="8556900" cy="535200"/>
          </a:xfrm>
          <a:prstGeom prst="rect">
            <a:avLst/>
          </a:prstGeom>
        </p:spPr>
        <p:txBody>
          <a:bodyPr anchorCtr="0" anchor="t" bIns="91425" lIns="91425" spcFirstLastPara="1" rIns="91425" wrap="square" tIns="91425"/>
          <a:lstStyle>
            <a:lvl1pPr lvl="0" rtl="0">
              <a:spcBef>
                <a:spcPts val="0"/>
              </a:spcBef>
              <a:spcAft>
                <a:spcPts val="0"/>
              </a:spcAft>
              <a:buClr>
                <a:srgbClr val="0B5394"/>
              </a:buClr>
              <a:buSzPts val="2600"/>
              <a:buNone/>
              <a:defRPr sz="2600">
                <a:solidFill>
                  <a:srgbClr val="0B5394"/>
                </a:solidFill>
              </a:defRPr>
            </a:lvl1pPr>
            <a:lvl2pPr lvl="1" rtl="0">
              <a:spcBef>
                <a:spcPts val="0"/>
              </a:spcBef>
              <a:spcAft>
                <a:spcPts val="0"/>
              </a:spcAft>
              <a:buClr>
                <a:srgbClr val="0B5394"/>
              </a:buClr>
              <a:buSzPts val="2600"/>
              <a:buNone/>
              <a:defRPr sz="2600">
                <a:solidFill>
                  <a:srgbClr val="0B5394"/>
                </a:solidFill>
              </a:defRPr>
            </a:lvl2pPr>
            <a:lvl3pPr lvl="2" rtl="0">
              <a:spcBef>
                <a:spcPts val="0"/>
              </a:spcBef>
              <a:spcAft>
                <a:spcPts val="0"/>
              </a:spcAft>
              <a:buClr>
                <a:srgbClr val="0B5394"/>
              </a:buClr>
              <a:buSzPts val="2600"/>
              <a:buNone/>
              <a:defRPr sz="2600">
                <a:solidFill>
                  <a:srgbClr val="0B5394"/>
                </a:solidFill>
              </a:defRPr>
            </a:lvl3pPr>
            <a:lvl4pPr lvl="3" rtl="0">
              <a:spcBef>
                <a:spcPts val="0"/>
              </a:spcBef>
              <a:spcAft>
                <a:spcPts val="0"/>
              </a:spcAft>
              <a:buClr>
                <a:srgbClr val="0B5394"/>
              </a:buClr>
              <a:buSzPts val="2600"/>
              <a:buNone/>
              <a:defRPr sz="2600">
                <a:solidFill>
                  <a:srgbClr val="0B5394"/>
                </a:solidFill>
              </a:defRPr>
            </a:lvl4pPr>
            <a:lvl5pPr lvl="4" rtl="0">
              <a:spcBef>
                <a:spcPts val="0"/>
              </a:spcBef>
              <a:spcAft>
                <a:spcPts val="0"/>
              </a:spcAft>
              <a:buClr>
                <a:srgbClr val="0B5394"/>
              </a:buClr>
              <a:buSzPts val="2600"/>
              <a:buNone/>
              <a:defRPr sz="2600">
                <a:solidFill>
                  <a:srgbClr val="0B5394"/>
                </a:solidFill>
              </a:defRPr>
            </a:lvl5pPr>
            <a:lvl6pPr lvl="5" rtl="0">
              <a:spcBef>
                <a:spcPts val="0"/>
              </a:spcBef>
              <a:spcAft>
                <a:spcPts val="0"/>
              </a:spcAft>
              <a:buClr>
                <a:srgbClr val="0B5394"/>
              </a:buClr>
              <a:buSzPts val="2600"/>
              <a:buNone/>
              <a:defRPr sz="2600">
                <a:solidFill>
                  <a:srgbClr val="0B5394"/>
                </a:solidFill>
              </a:defRPr>
            </a:lvl6pPr>
            <a:lvl7pPr lvl="6" rtl="0">
              <a:spcBef>
                <a:spcPts val="0"/>
              </a:spcBef>
              <a:spcAft>
                <a:spcPts val="0"/>
              </a:spcAft>
              <a:buClr>
                <a:srgbClr val="0B5394"/>
              </a:buClr>
              <a:buSzPts val="2600"/>
              <a:buNone/>
              <a:defRPr sz="2600">
                <a:solidFill>
                  <a:srgbClr val="0B5394"/>
                </a:solidFill>
              </a:defRPr>
            </a:lvl7pPr>
            <a:lvl8pPr lvl="7" rtl="0">
              <a:spcBef>
                <a:spcPts val="0"/>
              </a:spcBef>
              <a:spcAft>
                <a:spcPts val="0"/>
              </a:spcAft>
              <a:buClr>
                <a:srgbClr val="0B5394"/>
              </a:buClr>
              <a:buSzPts val="2600"/>
              <a:buNone/>
              <a:defRPr sz="2600">
                <a:solidFill>
                  <a:srgbClr val="0B5394"/>
                </a:solidFill>
              </a:defRPr>
            </a:lvl8pPr>
            <a:lvl9pPr lvl="8" rtl="0">
              <a:spcBef>
                <a:spcPts val="0"/>
              </a:spcBef>
              <a:spcAft>
                <a:spcPts val="0"/>
              </a:spcAft>
              <a:buClr>
                <a:srgbClr val="0B5394"/>
              </a:buClr>
              <a:buSzPts val="2600"/>
              <a:buNone/>
              <a:defRPr sz="2600">
                <a:solidFill>
                  <a:srgbClr val="0B5394"/>
                </a:solidFill>
              </a:defRPr>
            </a:lvl9pPr>
          </a:lstStyle>
          <a:p/>
        </p:txBody>
      </p:sp>
      <p:grpSp>
        <p:nvGrpSpPr>
          <p:cNvPr id="52" name="Google Shape;52;p6"/>
          <p:cNvGrpSpPr/>
          <p:nvPr/>
        </p:nvGrpSpPr>
        <p:grpSpPr>
          <a:xfrm>
            <a:off x="258560" y="1211145"/>
            <a:ext cx="745763" cy="45826"/>
            <a:chOff x="4580561" y="2589004"/>
            <a:chExt cx="1064464" cy="25200"/>
          </a:xfrm>
        </p:grpSpPr>
        <p:sp>
          <p:nvSpPr>
            <p:cNvPr id="53" name="Google Shape;53;p6"/>
            <p:cNvSpPr/>
            <p:nvPr/>
          </p:nvSpPr>
          <p:spPr>
            <a:xfrm rot="-5400000">
              <a:off x="5366325" y="2335504"/>
              <a:ext cx="25200" cy="5322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4" name="Google Shape;54;p6"/>
            <p:cNvSpPr/>
            <p:nvPr/>
          </p:nvSpPr>
          <p:spPr>
            <a:xfrm rot="-5400000">
              <a:off x="4836311" y="2333254"/>
              <a:ext cx="25200" cy="536700"/>
            </a:xfrm>
            <a:prstGeom prst="rect">
              <a:avLst/>
            </a:prstGeom>
            <a:solidFill>
              <a:srgbClr val="0B5394"/>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55" name="Google Shape;55;p6"/>
          <p:cNvSpPr txBox="1"/>
          <p:nvPr>
            <p:ph idx="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pt-BR"/>
              <a:t>‹#›</a:t>
            </a:fld>
            <a:endParaRPr/>
          </a:p>
        </p:txBody>
      </p:sp>
      <p:pic>
        <p:nvPicPr>
          <p:cNvPr id="56" name="Google Shape;56;p6"/>
          <p:cNvPicPr preferRelativeResize="0"/>
          <p:nvPr/>
        </p:nvPicPr>
        <p:blipFill>
          <a:blip r:embed="rId2">
            <a:alphaModFix/>
          </a:blip>
          <a:stretch>
            <a:fillRect/>
          </a:stretch>
        </p:blipFill>
        <p:spPr>
          <a:xfrm>
            <a:off x="210847" y="70460"/>
            <a:ext cx="1285375" cy="315080"/>
          </a:xfrm>
          <a:prstGeom prst="rect">
            <a:avLst/>
          </a:prstGeom>
          <a:noFill/>
          <a:ln>
            <a:noFill/>
          </a:ln>
        </p:spPr>
      </p:pic>
      <p:sp>
        <p:nvSpPr>
          <p:cNvPr id="57" name="Google Shape;57;p6"/>
          <p:cNvSpPr txBox="1"/>
          <p:nvPr>
            <p:ph idx="3" type="title"/>
          </p:nvPr>
        </p:nvSpPr>
        <p:spPr>
          <a:xfrm>
            <a:off x="2067350" y="86100"/>
            <a:ext cx="6774300" cy="315000"/>
          </a:xfrm>
          <a:prstGeom prst="rect">
            <a:avLst/>
          </a:prstGeom>
        </p:spPr>
        <p:txBody>
          <a:bodyPr anchorCtr="0" anchor="ctr" bIns="91425" lIns="91425" spcFirstLastPara="1" rIns="91425" wrap="square" tIns="91425"/>
          <a:lstStyle>
            <a:lvl1pPr lvl="0" rtl="0" algn="r">
              <a:spcBef>
                <a:spcPts val="0"/>
              </a:spcBef>
              <a:spcAft>
                <a:spcPts val="0"/>
              </a:spcAft>
              <a:buClr>
                <a:srgbClr val="FFFFFF"/>
              </a:buClr>
              <a:buSzPts val="1200"/>
              <a:buNone/>
              <a:defRPr b="0" sz="1200">
                <a:solidFill>
                  <a:srgbClr val="FFFFFF"/>
                </a:solidFill>
              </a:defRPr>
            </a:lvl1pPr>
            <a:lvl2pPr lvl="1" rtl="0" algn="r">
              <a:spcBef>
                <a:spcPts val="0"/>
              </a:spcBef>
              <a:spcAft>
                <a:spcPts val="0"/>
              </a:spcAft>
              <a:buClr>
                <a:srgbClr val="FFFFFF"/>
              </a:buClr>
              <a:buSzPts val="1200"/>
              <a:buNone/>
              <a:defRPr b="0" sz="1200">
                <a:solidFill>
                  <a:srgbClr val="FFFFFF"/>
                </a:solidFill>
              </a:defRPr>
            </a:lvl2pPr>
            <a:lvl3pPr lvl="2" rtl="0" algn="r">
              <a:spcBef>
                <a:spcPts val="0"/>
              </a:spcBef>
              <a:spcAft>
                <a:spcPts val="0"/>
              </a:spcAft>
              <a:buClr>
                <a:srgbClr val="FFFFFF"/>
              </a:buClr>
              <a:buSzPts val="1200"/>
              <a:buNone/>
              <a:defRPr b="0" sz="1200">
                <a:solidFill>
                  <a:srgbClr val="FFFFFF"/>
                </a:solidFill>
              </a:defRPr>
            </a:lvl3pPr>
            <a:lvl4pPr lvl="3" rtl="0" algn="r">
              <a:spcBef>
                <a:spcPts val="0"/>
              </a:spcBef>
              <a:spcAft>
                <a:spcPts val="0"/>
              </a:spcAft>
              <a:buClr>
                <a:srgbClr val="FFFFFF"/>
              </a:buClr>
              <a:buSzPts val="1200"/>
              <a:buNone/>
              <a:defRPr b="0" sz="1200">
                <a:solidFill>
                  <a:srgbClr val="FFFFFF"/>
                </a:solidFill>
              </a:defRPr>
            </a:lvl4pPr>
            <a:lvl5pPr lvl="4" rtl="0" algn="r">
              <a:spcBef>
                <a:spcPts val="0"/>
              </a:spcBef>
              <a:spcAft>
                <a:spcPts val="0"/>
              </a:spcAft>
              <a:buClr>
                <a:srgbClr val="FFFFFF"/>
              </a:buClr>
              <a:buSzPts val="1200"/>
              <a:buNone/>
              <a:defRPr b="0" sz="1200">
                <a:solidFill>
                  <a:srgbClr val="FFFFFF"/>
                </a:solidFill>
              </a:defRPr>
            </a:lvl5pPr>
            <a:lvl6pPr lvl="5" rtl="0" algn="r">
              <a:spcBef>
                <a:spcPts val="0"/>
              </a:spcBef>
              <a:spcAft>
                <a:spcPts val="0"/>
              </a:spcAft>
              <a:buClr>
                <a:srgbClr val="FFFFFF"/>
              </a:buClr>
              <a:buSzPts val="1200"/>
              <a:buNone/>
              <a:defRPr b="0" sz="1200">
                <a:solidFill>
                  <a:srgbClr val="FFFFFF"/>
                </a:solidFill>
              </a:defRPr>
            </a:lvl6pPr>
            <a:lvl7pPr lvl="6" rtl="0" algn="r">
              <a:spcBef>
                <a:spcPts val="0"/>
              </a:spcBef>
              <a:spcAft>
                <a:spcPts val="0"/>
              </a:spcAft>
              <a:buClr>
                <a:srgbClr val="FFFFFF"/>
              </a:buClr>
              <a:buSzPts val="1200"/>
              <a:buNone/>
              <a:defRPr b="0" sz="1200">
                <a:solidFill>
                  <a:srgbClr val="FFFFFF"/>
                </a:solidFill>
              </a:defRPr>
            </a:lvl7pPr>
            <a:lvl8pPr lvl="7" rtl="0" algn="r">
              <a:spcBef>
                <a:spcPts val="0"/>
              </a:spcBef>
              <a:spcAft>
                <a:spcPts val="0"/>
              </a:spcAft>
              <a:buClr>
                <a:srgbClr val="FFFFFF"/>
              </a:buClr>
              <a:buSzPts val="1200"/>
              <a:buNone/>
              <a:defRPr b="0" sz="1200">
                <a:solidFill>
                  <a:srgbClr val="FFFFFF"/>
                </a:solidFill>
              </a:defRPr>
            </a:lvl8pPr>
            <a:lvl9pPr lvl="8" rtl="0" algn="r">
              <a:spcBef>
                <a:spcPts val="0"/>
              </a:spcBef>
              <a:spcAft>
                <a:spcPts val="0"/>
              </a:spcAft>
              <a:buClr>
                <a:srgbClr val="FFFFFF"/>
              </a:buClr>
              <a:buSzPts val="1200"/>
              <a:buNone/>
              <a:defRPr b="0" sz="12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8" name="Shape 58"/>
        <p:cNvGrpSpPr/>
        <p:nvPr/>
      </p:nvGrpSpPr>
      <p:grpSpPr>
        <a:xfrm>
          <a:off x="0" y="0"/>
          <a:ext cx="0" cy="0"/>
          <a:chOff x="0" y="0"/>
          <a:chExt cx="0" cy="0"/>
        </a:xfrm>
      </p:grpSpPr>
      <p:sp>
        <p:nvSpPr>
          <p:cNvPr id="59" name="Google Shape;5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0" name="Google Shape;60;p7"/>
          <p:cNvGrpSpPr/>
          <p:nvPr/>
        </p:nvGrpSpPr>
        <p:grpSpPr>
          <a:xfrm>
            <a:off x="830392" y="1191256"/>
            <a:ext cx="745763" cy="45826"/>
            <a:chOff x="4580561" y="2589004"/>
            <a:chExt cx="1064464" cy="25200"/>
          </a:xfrm>
        </p:grpSpPr>
        <p:sp>
          <p:nvSpPr>
            <p:cNvPr id="61" name="Google Shape;61;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Google Shape;62;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Google Shape;63;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4" name="Google Shape;64;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66" name="Shape 66"/>
        <p:cNvGrpSpPr/>
        <p:nvPr/>
      </p:nvGrpSpPr>
      <p:grpSpPr>
        <a:xfrm>
          <a:off x="0" y="0"/>
          <a:ext cx="0" cy="0"/>
          <a:chOff x="0" y="0"/>
          <a:chExt cx="0" cy="0"/>
        </a:xfrm>
      </p:grpSpPr>
      <p:grpSp>
        <p:nvGrpSpPr>
          <p:cNvPr id="67" name="Google Shape;67;p8"/>
          <p:cNvGrpSpPr/>
          <p:nvPr/>
        </p:nvGrpSpPr>
        <p:grpSpPr>
          <a:xfrm>
            <a:off x="830392" y="4169130"/>
            <a:ext cx="745763" cy="45826"/>
            <a:chOff x="4580561" y="2589004"/>
            <a:chExt cx="1064464" cy="25200"/>
          </a:xfrm>
        </p:grpSpPr>
        <p:sp>
          <p:nvSpPr>
            <p:cNvPr id="68" name="Google Shape;68;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Google Shape;69;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0" name="Google Shape;70;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1" name="Google Shape;7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9"/>
          <p:cNvSpPr/>
          <p:nvPr/>
        </p:nvSpPr>
        <p:spPr>
          <a:xfrm>
            <a:off x="0" y="0"/>
            <a:ext cx="4013400" cy="5143500"/>
          </a:xfrm>
          <a:prstGeom prst="rect">
            <a:avLst/>
          </a:prstGeom>
          <a:solidFill>
            <a:srgbClr val="0B539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4" name="Google Shape;74;p9"/>
          <p:cNvGrpSpPr/>
          <p:nvPr/>
        </p:nvGrpSpPr>
        <p:grpSpPr>
          <a:xfrm>
            <a:off x="394426" y="1191240"/>
            <a:ext cx="875308" cy="45826"/>
            <a:chOff x="4580561" y="2589004"/>
            <a:chExt cx="1064464" cy="25200"/>
          </a:xfrm>
        </p:grpSpPr>
        <p:sp>
          <p:nvSpPr>
            <p:cNvPr id="75" name="Google Shape;75;p9"/>
            <p:cNvSpPr/>
            <p:nvPr/>
          </p:nvSpPr>
          <p:spPr>
            <a:xfrm rot="-5400000">
              <a:off x="5366325" y="2335504"/>
              <a:ext cx="25200" cy="53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76" name="Google Shape;76;p9"/>
            <p:cNvSpPr/>
            <p:nvPr/>
          </p:nvSpPr>
          <p:spPr>
            <a:xfrm rot="-5400000">
              <a:off x="4836311" y="2333254"/>
              <a:ext cx="25200" cy="536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grpSp>
      <p:sp>
        <p:nvSpPr>
          <p:cNvPr id="77" name="Google Shape;77;p9"/>
          <p:cNvSpPr txBox="1"/>
          <p:nvPr>
            <p:ph type="title"/>
          </p:nvPr>
        </p:nvSpPr>
        <p:spPr>
          <a:xfrm>
            <a:off x="276141" y="1318650"/>
            <a:ext cx="34368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78" name="Google Shape;78;p9"/>
          <p:cNvSpPr txBox="1"/>
          <p:nvPr>
            <p:ph idx="1" type="subTitle"/>
          </p:nvPr>
        </p:nvSpPr>
        <p:spPr>
          <a:xfrm>
            <a:off x="270883" y="3161525"/>
            <a:ext cx="34368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C9DAF8"/>
              </a:buClr>
              <a:buSzPts val="1600"/>
              <a:buNone/>
              <a:defRPr sz="1600">
                <a:solidFill>
                  <a:srgbClr val="C9DAF8"/>
                </a:solidFill>
              </a:defRPr>
            </a:lvl1pPr>
            <a:lvl2pPr lvl="1">
              <a:lnSpc>
                <a:spcPct val="100000"/>
              </a:lnSpc>
              <a:spcBef>
                <a:spcPts val="0"/>
              </a:spcBef>
              <a:spcAft>
                <a:spcPts val="0"/>
              </a:spcAft>
              <a:buClr>
                <a:srgbClr val="C9DAF8"/>
              </a:buClr>
              <a:buSzPts val="1600"/>
              <a:buNone/>
              <a:defRPr sz="1600">
                <a:solidFill>
                  <a:srgbClr val="C9DAF8"/>
                </a:solidFill>
              </a:defRPr>
            </a:lvl2pPr>
            <a:lvl3pPr lvl="2">
              <a:lnSpc>
                <a:spcPct val="100000"/>
              </a:lnSpc>
              <a:spcBef>
                <a:spcPts val="0"/>
              </a:spcBef>
              <a:spcAft>
                <a:spcPts val="0"/>
              </a:spcAft>
              <a:buClr>
                <a:srgbClr val="C9DAF8"/>
              </a:buClr>
              <a:buSzPts val="1600"/>
              <a:buNone/>
              <a:defRPr sz="1600">
                <a:solidFill>
                  <a:srgbClr val="C9DAF8"/>
                </a:solidFill>
              </a:defRPr>
            </a:lvl3pPr>
            <a:lvl4pPr lvl="3">
              <a:lnSpc>
                <a:spcPct val="100000"/>
              </a:lnSpc>
              <a:spcBef>
                <a:spcPts val="0"/>
              </a:spcBef>
              <a:spcAft>
                <a:spcPts val="0"/>
              </a:spcAft>
              <a:buClr>
                <a:srgbClr val="C9DAF8"/>
              </a:buClr>
              <a:buSzPts val="1600"/>
              <a:buNone/>
              <a:defRPr sz="1600">
                <a:solidFill>
                  <a:srgbClr val="C9DAF8"/>
                </a:solidFill>
              </a:defRPr>
            </a:lvl4pPr>
            <a:lvl5pPr lvl="4">
              <a:lnSpc>
                <a:spcPct val="100000"/>
              </a:lnSpc>
              <a:spcBef>
                <a:spcPts val="0"/>
              </a:spcBef>
              <a:spcAft>
                <a:spcPts val="0"/>
              </a:spcAft>
              <a:buClr>
                <a:srgbClr val="C9DAF8"/>
              </a:buClr>
              <a:buSzPts val="1600"/>
              <a:buNone/>
              <a:defRPr sz="1600">
                <a:solidFill>
                  <a:srgbClr val="C9DAF8"/>
                </a:solidFill>
              </a:defRPr>
            </a:lvl5pPr>
            <a:lvl6pPr lvl="5">
              <a:lnSpc>
                <a:spcPct val="100000"/>
              </a:lnSpc>
              <a:spcBef>
                <a:spcPts val="0"/>
              </a:spcBef>
              <a:spcAft>
                <a:spcPts val="0"/>
              </a:spcAft>
              <a:buClr>
                <a:srgbClr val="C9DAF8"/>
              </a:buClr>
              <a:buSzPts val="1600"/>
              <a:buNone/>
              <a:defRPr sz="1600">
                <a:solidFill>
                  <a:srgbClr val="C9DAF8"/>
                </a:solidFill>
              </a:defRPr>
            </a:lvl6pPr>
            <a:lvl7pPr lvl="6">
              <a:lnSpc>
                <a:spcPct val="100000"/>
              </a:lnSpc>
              <a:spcBef>
                <a:spcPts val="0"/>
              </a:spcBef>
              <a:spcAft>
                <a:spcPts val="0"/>
              </a:spcAft>
              <a:buClr>
                <a:srgbClr val="C9DAF8"/>
              </a:buClr>
              <a:buSzPts val="1600"/>
              <a:buNone/>
              <a:defRPr sz="1600">
                <a:solidFill>
                  <a:srgbClr val="C9DAF8"/>
                </a:solidFill>
              </a:defRPr>
            </a:lvl7pPr>
            <a:lvl8pPr lvl="7">
              <a:lnSpc>
                <a:spcPct val="100000"/>
              </a:lnSpc>
              <a:spcBef>
                <a:spcPts val="0"/>
              </a:spcBef>
              <a:spcAft>
                <a:spcPts val="0"/>
              </a:spcAft>
              <a:buClr>
                <a:srgbClr val="C9DAF8"/>
              </a:buClr>
              <a:buSzPts val="1600"/>
              <a:buNone/>
              <a:defRPr sz="1600">
                <a:solidFill>
                  <a:srgbClr val="C9DAF8"/>
                </a:solidFill>
              </a:defRPr>
            </a:lvl8pPr>
            <a:lvl9pPr lvl="8">
              <a:lnSpc>
                <a:spcPct val="100000"/>
              </a:lnSpc>
              <a:spcBef>
                <a:spcPts val="0"/>
              </a:spcBef>
              <a:spcAft>
                <a:spcPts val="0"/>
              </a:spcAft>
              <a:buClr>
                <a:srgbClr val="C9DAF8"/>
              </a:buClr>
              <a:buSzPts val="1600"/>
              <a:buNone/>
              <a:defRPr sz="1600">
                <a:solidFill>
                  <a:srgbClr val="C9DAF8"/>
                </a:solidFill>
              </a:defRPr>
            </a:lvl9pPr>
          </a:lstStyle>
          <a:p/>
        </p:txBody>
      </p:sp>
      <p:sp>
        <p:nvSpPr>
          <p:cNvPr id="79" name="Google Shape;7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pic>
        <p:nvPicPr>
          <p:cNvPr id="80" name="Google Shape;80;p9"/>
          <p:cNvPicPr preferRelativeResize="0"/>
          <p:nvPr/>
        </p:nvPicPr>
        <p:blipFill>
          <a:blip r:embed="rId2">
            <a:alphaModFix/>
          </a:blip>
          <a:stretch>
            <a:fillRect/>
          </a:stretch>
        </p:blipFill>
        <p:spPr>
          <a:xfrm>
            <a:off x="297019" y="161700"/>
            <a:ext cx="1379375" cy="338125"/>
          </a:xfrm>
          <a:prstGeom prst="rect">
            <a:avLst/>
          </a:prstGeom>
          <a:noFill/>
          <a:ln>
            <a:noFill/>
          </a:ln>
        </p:spPr>
      </p:pic>
      <p:sp>
        <p:nvSpPr>
          <p:cNvPr id="81" name="Google Shape;81;p9"/>
          <p:cNvSpPr txBox="1"/>
          <p:nvPr>
            <p:ph idx="2" type="title"/>
          </p:nvPr>
        </p:nvSpPr>
        <p:spPr>
          <a:xfrm>
            <a:off x="4205975" y="55625"/>
            <a:ext cx="4791900" cy="6543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1800"/>
              <a:buNone/>
              <a:defRPr b="0" sz="1800">
                <a:solidFill>
                  <a:schemeClr val="dk2"/>
                </a:solidFill>
              </a:defRPr>
            </a:lvl1pPr>
            <a:lvl2pPr lvl="1" rtl="0" algn="ctr">
              <a:spcBef>
                <a:spcPts val="0"/>
              </a:spcBef>
              <a:spcAft>
                <a:spcPts val="0"/>
              </a:spcAft>
              <a:buClr>
                <a:schemeClr val="dk2"/>
              </a:buClr>
              <a:buSzPts val="1800"/>
              <a:buNone/>
              <a:defRPr b="0" sz="1800">
                <a:solidFill>
                  <a:schemeClr val="dk2"/>
                </a:solidFill>
              </a:defRPr>
            </a:lvl2pPr>
            <a:lvl3pPr lvl="2" rtl="0" algn="ctr">
              <a:spcBef>
                <a:spcPts val="0"/>
              </a:spcBef>
              <a:spcAft>
                <a:spcPts val="0"/>
              </a:spcAft>
              <a:buClr>
                <a:schemeClr val="dk2"/>
              </a:buClr>
              <a:buSzPts val="1800"/>
              <a:buNone/>
              <a:defRPr b="0" sz="1800">
                <a:solidFill>
                  <a:schemeClr val="dk2"/>
                </a:solidFill>
              </a:defRPr>
            </a:lvl3pPr>
            <a:lvl4pPr lvl="3" rtl="0" algn="ctr">
              <a:spcBef>
                <a:spcPts val="0"/>
              </a:spcBef>
              <a:spcAft>
                <a:spcPts val="0"/>
              </a:spcAft>
              <a:buClr>
                <a:schemeClr val="dk2"/>
              </a:buClr>
              <a:buSzPts val="1800"/>
              <a:buNone/>
              <a:defRPr b="0" sz="1800">
                <a:solidFill>
                  <a:schemeClr val="dk2"/>
                </a:solidFill>
              </a:defRPr>
            </a:lvl4pPr>
            <a:lvl5pPr lvl="4" rtl="0" algn="ctr">
              <a:spcBef>
                <a:spcPts val="0"/>
              </a:spcBef>
              <a:spcAft>
                <a:spcPts val="0"/>
              </a:spcAft>
              <a:buClr>
                <a:schemeClr val="dk2"/>
              </a:buClr>
              <a:buSzPts val="1800"/>
              <a:buNone/>
              <a:defRPr b="0" sz="1800">
                <a:solidFill>
                  <a:schemeClr val="dk2"/>
                </a:solidFill>
              </a:defRPr>
            </a:lvl5pPr>
            <a:lvl6pPr lvl="5" rtl="0" algn="ctr">
              <a:spcBef>
                <a:spcPts val="0"/>
              </a:spcBef>
              <a:spcAft>
                <a:spcPts val="0"/>
              </a:spcAft>
              <a:buClr>
                <a:schemeClr val="dk2"/>
              </a:buClr>
              <a:buSzPts val="1800"/>
              <a:buNone/>
              <a:defRPr b="0" sz="1800">
                <a:solidFill>
                  <a:schemeClr val="dk2"/>
                </a:solidFill>
              </a:defRPr>
            </a:lvl6pPr>
            <a:lvl7pPr lvl="6" rtl="0" algn="ctr">
              <a:spcBef>
                <a:spcPts val="0"/>
              </a:spcBef>
              <a:spcAft>
                <a:spcPts val="0"/>
              </a:spcAft>
              <a:buClr>
                <a:schemeClr val="dk2"/>
              </a:buClr>
              <a:buSzPts val="1800"/>
              <a:buNone/>
              <a:defRPr b="0" sz="1800">
                <a:solidFill>
                  <a:schemeClr val="dk2"/>
                </a:solidFill>
              </a:defRPr>
            </a:lvl7pPr>
            <a:lvl8pPr lvl="7" rtl="0" algn="ctr">
              <a:spcBef>
                <a:spcPts val="0"/>
              </a:spcBef>
              <a:spcAft>
                <a:spcPts val="0"/>
              </a:spcAft>
              <a:buClr>
                <a:schemeClr val="dk2"/>
              </a:buClr>
              <a:buSzPts val="1800"/>
              <a:buNone/>
              <a:defRPr b="0" sz="1800">
                <a:solidFill>
                  <a:schemeClr val="dk2"/>
                </a:solidFill>
              </a:defRPr>
            </a:lvl8pPr>
            <a:lvl9pPr lvl="8" rtl="0" algn="ctr">
              <a:spcBef>
                <a:spcPts val="0"/>
              </a:spcBef>
              <a:spcAft>
                <a:spcPts val="0"/>
              </a:spcAft>
              <a:buClr>
                <a:schemeClr val="dk2"/>
              </a:buClr>
              <a:buSzPts val="1800"/>
              <a:buNone/>
              <a:defRPr b="0" sz="18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2" name="Shape 82"/>
        <p:cNvGrpSpPr/>
        <p:nvPr/>
      </p:nvGrpSpPr>
      <p:grpSpPr>
        <a:xfrm>
          <a:off x="0" y="0"/>
          <a:ext cx="0" cy="0"/>
          <a:chOff x="0" y="0"/>
          <a:chExt cx="0" cy="0"/>
        </a:xfrm>
      </p:grpSpPr>
      <p:sp>
        <p:nvSpPr>
          <p:cNvPr id="83" name="Google Shape;83;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84" name="Google Shape;8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93" name="Shape 93"/>
        <p:cNvGrpSpPr/>
        <p:nvPr/>
      </p:nvGrpSpPr>
      <p:grpSpPr>
        <a:xfrm>
          <a:off x="0" y="0"/>
          <a:ext cx="0" cy="0"/>
          <a:chOff x="0" y="0"/>
          <a:chExt cx="0" cy="0"/>
        </a:xfrm>
      </p:grpSpPr>
      <p:sp>
        <p:nvSpPr>
          <p:cNvPr id="94" name="Google Shape;94;p13"/>
          <p:cNvSpPr txBox="1"/>
          <p:nvPr>
            <p:ph type="title"/>
          </p:nvPr>
        </p:nvSpPr>
        <p:spPr>
          <a:xfrm>
            <a:off x="311700" y="165766"/>
            <a:ext cx="8520600" cy="733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95" name="Google Shape;95;p13"/>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96" name="Google Shape;9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blog.plan99.net/the-resolution-of-the-bitcoin-experiment-dabb30201f7" TargetMode="External"/><Relationship Id="rId4" Type="http://schemas.openxmlformats.org/officeDocument/2006/relationships/image" Target="../media/image13.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docs.corda.net/_static/corda-technical-whitepaper.pdf" TargetMode="External"/><Relationship Id="rId4" Type="http://schemas.openxmlformats.org/officeDocument/2006/relationships/image" Target="../media/image8.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4.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4.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6.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6.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0.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5.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3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ctrTitle"/>
          </p:nvPr>
        </p:nvSpPr>
        <p:spPr>
          <a:xfrm>
            <a:off x="0" y="1160100"/>
            <a:ext cx="9144000" cy="295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solidFill>
                  <a:srgbClr val="3D85C6"/>
                </a:solidFill>
              </a:rPr>
              <a:t>CORDA</a:t>
            </a:r>
            <a:endParaRPr sz="4800">
              <a:solidFill>
                <a:srgbClr val="3D85C6"/>
              </a:solidFill>
            </a:endParaRPr>
          </a:p>
          <a:p>
            <a:pPr indent="0" lvl="0" marL="0" algn="ctr">
              <a:spcBef>
                <a:spcPts val="0"/>
              </a:spcBef>
              <a:spcAft>
                <a:spcPts val="0"/>
              </a:spcAft>
              <a:buNone/>
            </a:pPr>
            <a:r>
              <a:rPr lang="pt-BR" sz="3600"/>
              <a:t>Aula 1 - Parte 1 -Teoria</a:t>
            </a:r>
            <a:endParaRPr sz="3600">
              <a:solidFill>
                <a:srgbClr val="3D85C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9" name="Shape 219"/>
        <p:cNvGrpSpPr/>
        <p:nvPr/>
      </p:nvGrpSpPr>
      <p:grpSpPr>
        <a:xfrm>
          <a:off x="0" y="0"/>
          <a:ext cx="0" cy="0"/>
          <a:chOff x="0" y="0"/>
          <a:chExt cx="0" cy="0"/>
        </a:xfrm>
      </p:grpSpPr>
      <p:graphicFrame>
        <p:nvGraphicFramePr>
          <p:cNvPr id="220" name="Google Shape;220;p34"/>
          <p:cNvGraphicFramePr/>
          <p:nvPr/>
        </p:nvGraphicFramePr>
        <p:xfrm>
          <a:off x="876300" y="1276350"/>
          <a:ext cx="3000000" cy="3000000"/>
        </p:xfrm>
        <a:graphic>
          <a:graphicData uri="http://schemas.openxmlformats.org/drawingml/2006/table">
            <a:tbl>
              <a:tblPr>
                <a:noFill/>
                <a:tableStyleId>{C95AE967-44C5-4F8A-B706-06DD8DC54C51}</a:tableStyleId>
              </a:tblPr>
              <a:tblGrid>
                <a:gridCol w="2413000"/>
                <a:gridCol w="2413000"/>
                <a:gridCol w="2413000"/>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DLT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Blockchain</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Segurança</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Performance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Custo</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Privacidade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Confiança na Rede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21" name="Google Shape;221;p34"/>
          <p:cNvSpPr/>
          <p:nvPr/>
        </p:nvSpPr>
        <p:spPr>
          <a:xfrm>
            <a:off x="4272525" y="1785300"/>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a:off x="6778925" y="1785300"/>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p:nvPr/>
        </p:nvSpPr>
        <p:spPr>
          <a:xfrm>
            <a:off x="4272525" y="2172788"/>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p:nvPr/>
        </p:nvSpPr>
        <p:spPr>
          <a:xfrm>
            <a:off x="4272525" y="2560275"/>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4"/>
          <p:cNvSpPr/>
          <p:nvPr/>
        </p:nvSpPr>
        <p:spPr>
          <a:xfrm>
            <a:off x="4272525" y="2947750"/>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4"/>
          <p:cNvSpPr/>
          <p:nvPr/>
        </p:nvSpPr>
        <p:spPr>
          <a:xfrm>
            <a:off x="6778925" y="3361850"/>
            <a:ext cx="364800" cy="2049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4"/>
          <p:cNvSpPr/>
          <p:nvPr/>
        </p:nvSpPr>
        <p:spPr>
          <a:xfrm rot="10800000">
            <a:off x="6778925" y="2172800"/>
            <a:ext cx="364800" cy="204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p:nvPr/>
        </p:nvSpPr>
        <p:spPr>
          <a:xfrm rot="10800000">
            <a:off x="6778925" y="2573588"/>
            <a:ext cx="364800" cy="204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4"/>
          <p:cNvSpPr/>
          <p:nvPr/>
        </p:nvSpPr>
        <p:spPr>
          <a:xfrm rot="10800000">
            <a:off x="6778925" y="2967725"/>
            <a:ext cx="364800" cy="204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rot="10800000">
            <a:off x="4272525" y="3335225"/>
            <a:ext cx="364800" cy="204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32" name="Google Shape;232;p3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33" name="Google Shape;233;p34"/>
          <p:cNvSpPr txBox="1"/>
          <p:nvPr/>
        </p:nvSpPr>
        <p:spPr>
          <a:xfrm>
            <a:off x="3365500" y="0"/>
            <a:ext cx="20895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DLTs x Blockchain </a:t>
            </a:r>
            <a:endParaRPr b="0" i="0" sz="1600" u="none" cap="none" strike="noStrike">
              <a:solidFill>
                <a:schemeClr val="lt1"/>
              </a:solidFill>
              <a:latin typeface="Arial"/>
              <a:ea typeface="Arial"/>
              <a:cs typeface="Arial"/>
              <a:sym typeface="Arial"/>
            </a:endParaRPr>
          </a:p>
        </p:txBody>
      </p:sp>
      <p:pic>
        <p:nvPicPr>
          <p:cNvPr id="234" name="Google Shape;234;p34"/>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235" name="Google Shape;235;p3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36" name="Google Shape;236;p3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\DLTs\DLTs_x_Blockchain\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0" name="Shape 240"/>
        <p:cNvGrpSpPr/>
        <p:nvPr/>
      </p:nvGrpSpPr>
      <p:grpSpPr>
        <a:xfrm>
          <a:off x="0" y="0"/>
          <a:ext cx="0" cy="0"/>
          <a:chOff x="0" y="0"/>
          <a:chExt cx="0" cy="0"/>
        </a:xfrm>
      </p:grpSpPr>
      <p:sp>
        <p:nvSpPr>
          <p:cNvPr id="241" name="Google Shape;241;p35"/>
          <p:cNvSpPr txBox="1"/>
          <p:nvPr>
            <p:ph idx="1" type="body"/>
          </p:nvPr>
        </p:nvSpPr>
        <p:spPr>
          <a:xfrm>
            <a:off x="311700" y="5046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Smart Contracts, são programas executáveis residentes em uma plataforma distribuída.</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242" name="Google Shape;242;p3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43" name="Google Shape;243;p3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244" name="Google Shape;244;p35"/>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245" name="Google Shape;245;p3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46" name="Google Shape;246;p3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\blockchain\smart_contracts\</a:t>
            </a:r>
            <a:endParaRPr b="0" i="0" sz="1200" u="none" cap="none" strike="noStrike">
              <a:solidFill>
                <a:srgbClr val="000000"/>
              </a:solidFill>
              <a:latin typeface="Arial"/>
              <a:ea typeface="Arial"/>
              <a:cs typeface="Arial"/>
              <a:sym typeface="Arial"/>
            </a:endParaRPr>
          </a:p>
        </p:txBody>
      </p:sp>
      <p:sp>
        <p:nvSpPr>
          <p:cNvPr id="247" name="Google Shape;247;p35"/>
          <p:cNvSpPr txBox="1"/>
          <p:nvPr/>
        </p:nvSpPr>
        <p:spPr>
          <a:xfrm>
            <a:off x="3593875" y="0"/>
            <a:ext cx="25524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Smart Contracts</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1" name="Shape 251"/>
        <p:cNvGrpSpPr/>
        <p:nvPr/>
      </p:nvGrpSpPr>
      <p:grpSpPr>
        <a:xfrm>
          <a:off x="0" y="0"/>
          <a:ext cx="0" cy="0"/>
          <a:chOff x="0" y="0"/>
          <a:chExt cx="0" cy="0"/>
        </a:xfrm>
      </p:grpSpPr>
      <p:sp>
        <p:nvSpPr>
          <p:cNvPr id="252" name="Google Shape;252;p36"/>
          <p:cNvSpPr txBox="1"/>
          <p:nvPr>
            <p:ph idx="1" type="body"/>
          </p:nvPr>
        </p:nvSpPr>
        <p:spPr>
          <a:xfrm>
            <a:off x="311700" y="5046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Toda e qualquer execução de um Smart Contract sempre retornará o mesmo resultado.</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253" name="Google Shape;253;p3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54" name="Google Shape;254;p3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55" name="Google Shape;255;p36"/>
          <p:cNvSpPr txBox="1"/>
          <p:nvPr/>
        </p:nvSpPr>
        <p:spPr>
          <a:xfrm>
            <a:off x="3593875" y="0"/>
            <a:ext cx="25524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Smart Contracts</a:t>
            </a:r>
            <a:endParaRPr b="0" i="0" sz="1600" u="none" cap="none" strike="noStrike">
              <a:solidFill>
                <a:schemeClr val="lt1"/>
              </a:solidFill>
              <a:latin typeface="Arial"/>
              <a:ea typeface="Arial"/>
              <a:cs typeface="Arial"/>
              <a:sym typeface="Arial"/>
            </a:endParaRPr>
          </a:p>
        </p:txBody>
      </p:sp>
      <p:pic>
        <p:nvPicPr>
          <p:cNvPr id="256" name="Google Shape;256;p3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257" name="Google Shape;257;p3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58" name="Google Shape;258;p3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\blockchain\smart_contracts\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2" name="Shape 262"/>
        <p:cNvGrpSpPr/>
        <p:nvPr/>
      </p:nvGrpSpPr>
      <p:grpSpPr>
        <a:xfrm>
          <a:off x="0" y="0"/>
          <a:ext cx="0" cy="0"/>
          <a:chOff x="0" y="0"/>
          <a:chExt cx="0" cy="0"/>
        </a:xfrm>
      </p:grpSpPr>
      <p:sp>
        <p:nvSpPr>
          <p:cNvPr id="263" name="Google Shape;263;p37"/>
          <p:cNvSpPr txBox="1"/>
          <p:nvPr>
            <p:ph idx="1" type="body"/>
          </p:nvPr>
        </p:nvSpPr>
        <p:spPr>
          <a:xfrm>
            <a:off x="311700" y="5046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Um Smart Contract será executado por qualquer node dentro da rede.</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264" name="Google Shape;264;p3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65" name="Google Shape;265;p3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266" name="Google Shape;266;p37"/>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267" name="Google Shape;267;p3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68" name="Google Shape;268;p3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\blockchain\smart_contracts\</a:t>
            </a:r>
            <a:endParaRPr b="0" i="0" sz="1200" u="none" cap="none" strike="noStrike">
              <a:solidFill>
                <a:srgbClr val="000000"/>
              </a:solidFill>
              <a:latin typeface="Arial"/>
              <a:ea typeface="Arial"/>
              <a:cs typeface="Arial"/>
              <a:sym typeface="Arial"/>
            </a:endParaRPr>
          </a:p>
        </p:txBody>
      </p:sp>
      <p:sp>
        <p:nvSpPr>
          <p:cNvPr id="269" name="Google Shape;269;p37"/>
          <p:cNvSpPr txBox="1"/>
          <p:nvPr/>
        </p:nvSpPr>
        <p:spPr>
          <a:xfrm>
            <a:off x="3593875" y="0"/>
            <a:ext cx="25524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Smart Contracts</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3" name="Shape 273"/>
        <p:cNvGrpSpPr/>
        <p:nvPr/>
      </p:nvGrpSpPr>
      <p:grpSpPr>
        <a:xfrm>
          <a:off x="0" y="0"/>
          <a:ext cx="0" cy="0"/>
          <a:chOff x="0" y="0"/>
          <a:chExt cx="0" cy="0"/>
        </a:xfrm>
      </p:grpSpPr>
      <p:pic>
        <p:nvPicPr>
          <p:cNvPr id="274" name="Google Shape;274;p38"/>
          <p:cNvPicPr preferRelativeResize="0"/>
          <p:nvPr/>
        </p:nvPicPr>
        <p:blipFill rotWithShape="1">
          <a:blip r:embed="rId3">
            <a:alphaModFix/>
          </a:blip>
          <a:srcRect b="0" l="0" r="0" t="0"/>
          <a:stretch/>
        </p:blipFill>
        <p:spPr>
          <a:xfrm>
            <a:off x="-12" y="0"/>
            <a:ext cx="8229616" cy="5143500"/>
          </a:xfrm>
          <a:prstGeom prst="rect">
            <a:avLst/>
          </a:prstGeom>
          <a:noFill/>
          <a:ln>
            <a:noFill/>
          </a:ln>
        </p:spPr>
      </p:pic>
      <p:pic>
        <p:nvPicPr>
          <p:cNvPr id="275" name="Google Shape;275;p38"/>
          <p:cNvPicPr preferRelativeResize="0"/>
          <p:nvPr/>
        </p:nvPicPr>
        <p:blipFill rotWithShape="1">
          <a:blip r:embed="rId3">
            <a:alphaModFix/>
          </a:blip>
          <a:srcRect b="0" l="98647" r="0" t="0"/>
          <a:stretch/>
        </p:blipFill>
        <p:spPr>
          <a:xfrm>
            <a:off x="8182382" y="0"/>
            <a:ext cx="96162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9" name="Shape 279"/>
        <p:cNvGrpSpPr/>
        <p:nvPr/>
      </p:nvGrpSpPr>
      <p:grpSpPr>
        <a:xfrm>
          <a:off x="0" y="0"/>
          <a:ext cx="0" cy="0"/>
          <a:chOff x="0" y="0"/>
          <a:chExt cx="0" cy="0"/>
        </a:xfrm>
      </p:grpSpPr>
      <p:pic>
        <p:nvPicPr>
          <p:cNvPr id="280" name="Google Shape;280;p39"/>
          <p:cNvPicPr preferRelativeResize="0"/>
          <p:nvPr/>
        </p:nvPicPr>
        <p:blipFill rotWithShape="1">
          <a:blip r:embed="rId3">
            <a:alphaModFix/>
          </a:blip>
          <a:srcRect b="0" l="0" r="0" t="0"/>
          <a:stretch/>
        </p:blipFill>
        <p:spPr>
          <a:xfrm>
            <a:off x="0" y="0"/>
            <a:ext cx="8219322" cy="5143499"/>
          </a:xfrm>
          <a:prstGeom prst="rect">
            <a:avLst/>
          </a:prstGeom>
          <a:noFill/>
          <a:ln>
            <a:noFill/>
          </a:ln>
        </p:spPr>
      </p:pic>
      <p:pic>
        <p:nvPicPr>
          <p:cNvPr id="281" name="Google Shape;281;p39"/>
          <p:cNvPicPr preferRelativeResize="0"/>
          <p:nvPr/>
        </p:nvPicPr>
        <p:blipFill rotWithShape="1">
          <a:blip r:embed="rId4">
            <a:alphaModFix/>
          </a:blip>
          <a:srcRect b="0" l="98647" r="0" t="0"/>
          <a:stretch/>
        </p:blipFill>
        <p:spPr>
          <a:xfrm>
            <a:off x="8182382" y="0"/>
            <a:ext cx="96162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5" name="Shape 285"/>
        <p:cNvGrpSpPr/>
        <p:nvPr/>
      </p:nvGrpSpPr>
      <p:grpSpPr>
        <a:xfrm>
          <a:off x="0" y="0"/>
          <a:ext cx="0" cy="0"/>
          <a:chOff x="0" y="0"/>
          <a:chExt cx="0" cy="0"/>
        </a:xfrm>
      </p:grpSpPr>
      <p:pic>
        <p:nvPicPr>
          <p:cNvPr id="286" name="Google Shape;286;p40"/>
          <p:cNvPicPr preferRelativeResize="0"/>
          <p:nvPr/>
        </p:nvPicPr>
        <p:blipFill rotWithShape="1">
          <a:blip r:embed="rId3">
            <a:alphaModFix/>
          </a:blip>
          <a:srcRect b="0" l="0" r="0" t="0"/>
          <a:stretch/>
        </p:blipFill>
        <p:spPr>
          <a:xfrm>
            <a:off x="0" y="0"/>
            <a:ext cx="8225753" cy="5143499"/>
          </a:xfrm>
          <a:prstGeom prst="rect">
            <a:avLst/>
          </a:prstGeom>
          <a:noFill/>
          <a:ln>
            <a:noFill/>
          </a:ln>
        </p:spPr>
      </p:pic>
      <p:pic>
        <p:nvPicPr>
          <p:cNvPr id="287" name="Google Shape;287;p40"/>
          <p:cNvPicPr preferRelativeResize="0"/>
          <p:nvPr/>
        </p:nvPicPr>
        <p:blipFill rotWithShape="1">
          <a:blip r:embed="rId4">
            <a:alphaModFix/>
          </a:blip>
          <a:srcRect b="0" l="98647" r="0" t="0"/>
          <a:stretch/>
        </p:blipFill>
        <p:spPr>
          <a:xfrm>
            <a:off x="8182382" y="0"/>
            <a:ext cx="96162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1" name="Shape 291"/>
        <p:cNvGrpSpPr/>
        <p:nvPr/>
      </p:nvGrpSpPr>
      <p:grpSpPr>
        <a:xfrm>
          <a:off x="0" y="0"/>
          <a:ext cx="0" cy="0"/>
          <a:chOff x="0" y="0"/>
          <a:chExt cx="0" cy="0"/>
        </a:xfrm>
      </p:grpSpPr>
      <p:pic>
        <p:nvPicPr>
          <p:cNvPr id="292" name="Google Shape;292;p41"/>
          <p:cNvPicPr preferRelativeResize="0"/>
          <p:nvPr/>
        </p:nvPicPr>
        <p:blipFill rotWithShape="1">
          <a:blip r:embed="rId3">
            <a:alphaModFix/>
          </a:blip>
          <a:srcRect b="0" l="0" r="0" t="0"/>
          <a:stretch/>
        </p:blipFill>
        <p:spPr>
          <a:xfrm>
            <a:off x="0" y="0"/>
            <a:ext cx="8236036" cy="5143500"/>
          </a:xfrm>
          <a:prstGeom prst="rect">
            <a:avLst/>
          </a:prstGeom>
          <a:noFill/>
          <a:ln>
            <a:noFill/>
          </a:ln>
        </p:spPr>
      </p:pic>
      <p:pic>
        <p:nvPicPr>
          <p:cNvPr id="293" name="Google Shape;293;p41"/>
          <p:cNvPicPr preferRelativeResize="0"/>
          <p:nvPr/>
        </p:nvPicPr>
        <p:blipFill rotWithShape="1">
          <a:blip r:embed="rId4">
            <a:alphaModFix/>
          </a:blip>
          <a:srcRect b="0" l="98647" r="0" t="0"/>
          <a:stretch/>
        </p:blipFill>
        <p:spPr>
          <a:xfrm>
            <a:off x="8182382" y="0"/>
            <a:ext cx="96162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99" name="Google Shape;299;p4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00" name="Google Shape;300;p4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01" name="Google Shape;301;p42"/>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302" name="Google Shape;302;p4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03" name="Google Shape;303;p4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\corda\criação\</a:t>
            </a:r>
            <a:endParaRPr b="0" i="0" sz="1200" u="none" cap="none" strike="noStrike">
              <a:solidFill>
                <a:srgbClr val="000000"/>
              </a:solidFill>
              <a:latin typeface="Arial"/>
              <a:ea typeface="Arial"/>
              <a:cs typeface="Arial"/>
              <a:sym typeface="Arial"/>
            </a:endParaRPr>
          </a:p>
        </p:txBody>
      </p:sp>
      <p:pic>
        <p:nvPicPr>
          <p:cNvPr id="304" name="Google Shape;304;p42"/>
          <p:cNvPicPr preferRelativeResize="0"/>
          <p:nvPr/>
        </p:nvPicPr>
        <p:blipFill rotWithShape="1">
          <a:blip r:embed="rId4">
            <a:alphaModFix/>
          </a:blip>
          <a:srcRect b="0" l="0" r="0" t="0"/>
          <a:stretch/>
        </p:blipFill>
        <p:spPr>
          <a:xfrm>
            <a:off x="3895875" y="1558865"/>
            <a:ext cx="4581476" cy="2035700"/>
          </a:xfrm>
          <a:prstGeom prst="rect">
            <a:avLst/>
          </a:prstGeom>
          <a:noFill/>
          <a:ln>
            <a:noFill/>
          </a:ln>
        </p:spPr>
      </p:pic>
      <p:pic>
        <p:nvPicPr>
          <p:cNvPr id="305" name="Google Shape;305;p42"/>
          <p:cNvPicPr preferRelativeResize="0"/>
          <p:nvPr/>
        </p:nvPicPr>
        <p:blipFill rotWithShape="1">
          <a:blip r:embed="rId5">
            <a:alphaModFix/>
          </a:blip>
          <a:srcRect b="0" l="0" r="0" t="0"/>
          <a:stretch/>
        </p:blipFill>
        <p:spPr>
          <a:xfrm>
            <a:off x="136925" y="1090875"/>
            <a:ext cx="3172295" cy="31722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3"/>
          <p:cNvSpPr txBox="1"/>
          <p:nvPr>
            <p:ph idx="1" type="body"/>
          </p:nvPr>
        </p:nvSpPr>
        <p:spPr>
          <a:xfrm>
            <a:off x="3925450" y="614932"/>
            <a:ext cx="4906800" cy="379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Ex Google</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Ex Bitcoin (2010 - 2015)</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Autor das páginas sobre Smart Contract na Wiki Bitcoin</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Autor do modelo que hoje é utilizado pela Lighting Network</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Foi um dos membros mais ativos na comunidade bitcoin.</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É aclamado até hoje como um dos maiores desenvolvedores que já passaram pelo Bitcoin.</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311" name="Google Shape;311;p43"/>
          <p:cNvPicPr preferRelativeResize="0"/>
          <p:nvPr/>
        </p:nvPicPr>
        <p:blipFill rotWithShape="1">
          <a:blip r:embed="rId3">
            <a:alphaModFix/>
          </a:blip>
          <a:srcRect b="0" l="0" r="0" t="0"/>
          <a:stretch/>
        </p:blipFill>
        <p:spPr>
          <a:xfrm>
            <a:off x="152400" y="613123"/>
            <a:ext cx="3620650" cy="3620650"/>
          </a:xfrm>
          <a:prstGeom prst="rect">
            <a:avLst/>
          </a:prstGeom>
          <a:noFill/>
          <a:ln>
            <a:noFill/>
          </a:ln>
        </p:spPr>
      </p:pic>
      <p:sp>
        <p:nvSpPr>
          <p:cNvPr id="312" name="Google Shape;312;p43"/>
          <p:cNvSpPr txBox="1"/>
          <p:nvPr/>
        </p:nvSpPr>
        <p:spPr>
          <a:xfrm>
            <a:off x="1370325" y="4264345"/>
            <a:ext cx="1103700" cy="41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Mike Hearn</a:t>
            </a:r>
            <a:endParaRPr b="0" i="0" sz="1400" u="none" cap="none" strike="noStrike">
              <a:solidFill>
                <a:srgbClr val="000000"/>
              </a:solidFill>
              <a:latin typeface="Arial"/>
              <a:ea typeface="Arial"/>
              <a:cs typeface="Arial"/>
              <a:sym typeface="Arial"/>
            </a:endParaRPr>
          </a:p>
        </p:txBody>
      </p:sp>
      <p:sp>
        <p:nvSpPr>
          <p:cNvPr id="313" name="Google Shape;313;p4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14" name="Google Shape;314;p4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15" name="Google Shape;315;p4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16" name="Google Shape;316;p43"/>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317" name="Google Shape;317;p4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18" name="Google Shape;318;p4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\corda\criação\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76141" y="1318650"/>
            <a:ext cx="34368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O que vamos fazer nesta aula?</a:t>
            </a:r>
            <a:endParaRPr/>
          </a:p>
        </p:txBody>
      </p:sp>
      <p:sp>
        <p:nvSpPr>
          <p:cNvPr id="151" name="Google Shape;151;p26"/>
          <p:cNvSpPr txBox="1"/>
          <p:nvPr>
            <p:ph idx="1" type="subTitle"/>
          </p:nvPr>
        </p:nvSpPr>
        <p:spPr>
          <a:xfrm>
            <a:off x="270875" y="3161525"/>
            <a:ext cx="3436800" cy="180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pt-BR"/>
              <a:t>Conhecer a arquitetura de uma rede Corda e quais componentes são os mais importantes.</a:t>
            </a:r>
            <a:endParaRPr/>
          </a:p>
        </p:txBody>
      </p:sp>
      <p:sp>
        <p:nvSpPr>
          <p:cNvPr id="152" name="Google Shape;152;p26"/>
          <p:cNvSpPr txBox="1"/>
          <p:nvPr>
            <p:ph idx="2" type="title"/>
          </p:nvPr>
        </p:nvSpPr>
        <p:spPr>
          <a:xfrm>
            <a:off x="4093600" y="55625"/>
            <a:ext cx="4904400" cy="50058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1000"/>
              </a:spcBef>
              <a:spcAft>
                <a:spcPts val="0"/>
              </a:spcAft>
              <a:buClr>
                <a:srgbClr val="073763"/>
              </a:buClr>
              <a:buSzPts val="1800"/>
              <a:buChar char="●"/>
            </a:pPr>
            <a:r>
              <a:rPr lang="pt-BR">
                <a:solidFill>
                  <a:srgbClr val="073763"/>
                </a:solidFill>
              </a:rPr>
              <a:t>Modelo de </a:t>
            </a:r>
            <a:r>
              <a:rPr b="1" lang="pt-BR">
                <a:solidFill>
                  <a:srgbClr val="073763"/>
                </a:solidFill>
              </a:rPr>
              <a:t>deploy </a:t>
            </a:r>
            <a:r>
              <a:rPr lang="pt-BR">
                <a:solidFill>
                  <a:srgbClr val="073763"/>
                </a:solidFill>
              </a:rPr>
              <a:t>dos nós de Corda</a:t>
            </a:r>
            <a:endParaRPr>
              <a:solidFill>
                <a:srgbClr val="073763"/>
              </a:solidFill>
            </a:endParaRPr>
          </a:p>
          <a:p>
            <a:pPr indent="-342900" lvl="0" marL="457200" rtl="0" algn="l">
              <a:lnSpc>
                <a:spcPct val="115000"/>
              </a:lnSpc>
              <a:spcBef>
                <a:spcPts val="1000"/>
              </a:spcBef>
              <a:spcAft>
                <a:spcPts val="0"/>
              </a:spcAft>
              <a:buClr>
                <a:srgbClr val="073763"/>
              </a:buClr>
              <a:buSzPts val="1800"/>
              <a:buChar char="●"/>
            </a:pPr>
            <a:r>
              <a:rPr b="1" lang="pt-BR">
                <a:solidFill>
                  <a:srgbClr val="073763"/>
                </a:solidFill>
              </a:rPr>
              <a:t>Organização </a:t>
            </a:r>
            <a:r>
              <a:rPr lang="pt-BR">
                <a:solidFill>
                  <a:srgbClr val="073763"/>
                </a:solidFill>
              </a:rPr>
              <a:t>de pastas do Corda</a:t>
            </a:r>
            <a:endParaRPr>
              <a:solidFill>
                <a:srgbClr val="073763"/>
              </a:solidFill>
            </a:endParaRPr>
          </a:p>
          <a:p>
            <a:pPr indent="-342900" lvl="0" marL="457200" rtl="0" algn="l">
              <a:lnSpc>
                <a:spcPct val="115000"/>
              </a:lnSpc>
              <a:spcBef>
                <a:spcPts val="1000"/>
              </a:spcBef>
              <a:spcAft>
                <a:spcPts val="1000"/>
              </a:spcAft>
              <a:buClr>
                <a:srgbClr val="073763"/>
              </a:buClr>
              <a:buSzPts val="1800"/>
              <a:buChar char="●"/>
            </a:pPr>
            <a:r>
              <a:rPr lang="pt-BR">
                <a:solidFill>
                  <a:srgbClr val="073763"/>
                </a:solidFill>
              </a:rPr>
              <a:t>Como </a:t>
            </a:r>
            <a:r>
              <a:rPr b="1" lang="pt-BR">
                <a:solidFill>
                  <a:srgbClr val="073763"/>
                </a:solidFill>
              </a:rPr>
              <a:t>configurar </a:t>
            </a:r>
            <a:r>
              <a:rPr lang="pt-BR">
                <a:solidFill>
                  <a:srgbClr val="073763"/>
                </a:solidFill>
              </a:rPr>
              <a:t>um nó de Corda </a:t>
            </a:r>
            <a:endParaRPr>
              <a:solidFill>
                <a:srgbClr val="0737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idx="1" type="body"/>
          </p:nvPr>
        </p:nvSpPr>
        <p:spPr>
          <a:xfrm>
            <a:off x="311700" y="787475"/>
            <a:ext cx="8520600" cy="352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14 de Janeiro de 2016 - A Resolução do Experimento Bitcoin</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200" u="none" cap="none" strike="noStrike">
                <a:solidFill>
                  <a:schemeClr val="dk2"/>
                </a:solidFill>
                <a:latin typeface="Source Code Pro"/>
                <a:ea typeface="Source Code Pro"/>
                <a:cs typeface="Source Code Pro"/>
                <a:sym typeface="Source Code Pro"/>
              </a:rPr>
              <a:t>Fonte: </a:t>
            </a:r>
            <a:r>
              <a:rPr b="0" i="0" lang="pt-BR" sz="1200" u="sng" cap="none" strike="noStrike">
                <a:solidFill>
                  <a:schemeClr val="hlink"/>
                </a:solidFill>
                <a:latin typeface="Source Code Pro"/>
                <a:ea typeface="Source Code Pro"/>
                <a:cs typeface="Source Code Pro"/>
                <a:sym typeface="Source Code Pro"/>
                <a:hlinkClick r:id="rId3"/>
              </a:rPr>
              <a:t>https://blog.plan99.net/the-resolution-of-the-bitcoin-experiment-dabb30201f7</a:t>
            </a:r>
            <a:endParaRPr b="0" i="0" sz="12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324" name="Google Shape;324;p44"/>
          <p:cNvPicPr preferRelativeResize="0"/>
          <p:nvPr/>
        </p:nvPicPr>
        <p:blipFill rotWithShape="1">
          <a:blip r:embed="rId4">
            <a:alphaModFix/>
          </a:blip>
          <a:srcRect b="0" l="0" r="0" t="0"/>
          <a:stretch/>
        </p:blipFill>
        <p:spPr>
          <a:xfrm>
            <a:off x="1348300" y="1430675"/>
            <a:ext cx="6691951" cy="2374575"/>
          </a:xfrm>
          <a:prstGeom prst="rect">
            <a:avLst/>
          </a:prstGeom>
          <a:noFill/>
          <a:ln>
            <a:noFill/>
          </a:ln>
        </p:spPr>
      </p:pic>
      <p:sp>
        <p:nvSpPr>
          <p:cNvPr id="325" name="Google Shape;325;p4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26" name="Google Shape;326;p4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27" name="Google Shape;327;p4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28" name="Google Shape;328;p44"/>
          <p:cNvPicPr preferRelativeResize="0"/>
          <p:nvPr/>
        </p:nvPicPr>
        <p:blipFill rotWithShape="1">
          <a:blip r:embed="rId5">
            <a:alphaModFix/>
          </a:blip>
          <a:srcRect b="0" l="0" r="21525" t="-553"/>
          <a:stretch/>
        </p:blipFill>
        <p:spPr>
          <a:xfrm>
            <a:off x="5" y="4709753"/>
            <a:ext cx="1486106" cy="396001"/>
          </a:xfrm>
          <a:prstGeom prst="rect">
            <a:avLst/>
          </a:prstGeom>
          <a:noFill/>
          <a:ln>
            <a:noFill/>
          </a:ln>
        </p:spPr>
      </p:pic>
      <p:sp>
        <p:nvSpPr>
          <p:cNvPr id="329" name="Google Shape;329;p4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30" name="Google Shape;330;p4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\corda\criação\cenário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5"/>
          <p:cNvSpPr txBox="1"/>
          <p:nvPr>
            <p:ph idx="1" type="body"/>
          </p:nvPr>
        </p:nvSpPr>
        <p:spPr>
          <a:xfrm>
            <a:off x="311700" y="588175"/>
            <a:ext cx="8520600" cy="352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De acordo com o Mike Hearn</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160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Mercado controlado por grandes corporações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Identidades conhecidas dentro da rede</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HODLERS</a:t>
            </a:r>
            <a:endParaRPr b="0" i="0" sz="1800" u="none" cap="none" strike="noStrike">
              <a:solidFill>
                <a:schemeClr val="dk2"/>
              </a:solidFill>
              <a:latin typeface="Source Code Pro"/>
              <a:ea typeface="Source Code Pro"/>
              <a:cs typeface="Source Code Pro"/>
              <a:sym typeface="Source Code Pro"/>
            </a:endParaRPr>
          </a:p>
        </p:txBody>
      </p:sp>
      <p:sp>
        <p:nvSpPr>
          <p:cNvPr id="336" name="Google Shape;336;p4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37" name="Google Shape;337;p4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38" name="Google Shape;338;p4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39" name="Google Shape;339;p45"/>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340" name="Google Shape;340;p4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41" name="Google Shape;341;p4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\corda\criação\cenário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txBox="1"/>
          <p:nvPr>
            <p:ph idx="1" type="body"/>
          </p:nvPr>
        </p:nvSpPr>
        <p:spPr>
          <a:xfrm>
            <a:off x="311700" y="504600"/>
            <a:ext cx="8520600" cy="352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29 de Novembro de 2016 - Corda Whitepaper</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200" u="none" cap="none" strike="noStrike">
                <a:solidFill>
                  <a:schemeClr val="dk2"/>
                </a:solidFill>
                <a:latin typeface="Source Code Pro"/>
                <a:ea typeface="Source Code Pro"/>
                <a:cs typeface="Source Code Pro"/>
                <a:sym typeface="Source Code Pro"/>
              </a:rPr>
              <a:t>Fonte: </a:t>
            </a:r>
            <a:r>
              <a:rPr b="0" i="0" lang="pt-BR" sz="1200" u="sng" cap="none" strike="noStrike">
                <a:solidFill>
                  <a:schemeClr val="hlink"/>
                </a:solidFill>
                <a:latin typeface="Source Code Pro"/>
                <a:ea typeface="Source Code Pro"/>
                <a:cs typeface="Source Code Pro"/>
                <a:sym typeface="Source Code Pro"/>
                <a:hlinkClick r:id="rId3"/>
              </a:rPr>
              <a:t>https://docs.corda.net/_static/corda-technical-whitepaper.pdf</a:t>
            </a:r>
            <a:endParaRPr b="0" i="0" sz="1800" u="none" cap="none" strike="noStrike">
              <a:solidFill>
                <a:schemeClr val="dk2"/>
              </a:solidFill>
              <a:latin typeface="Source Code Pro"/>
              <a:ea typeface="Source Code Pro"/>
              <a:cs typeface="Source Code Pro"/>
              <a:sym typeface="Source Code Pro"/>
            </a:endParaRPr>
          </a:p>
        </p:txBody>
      </p:sp>
      <p:pic>
        <p:nvPicPr>
          <p:cNvPr id="347" name="Google Shape;347;p46"/>
          <p:cNvPicPr preferRelativeResize="0"/>
          <p:nvPr/>
        </p:nvPicPr>
        <p:blipFill rotWithShape="1">
          <a:blip r:embed="rId4">
            <a:alphaModFix/>
          </a:blip>
          <a:srcRect b="0" l="0" r="0" t="0"/>
          <a:stretch/>
        </p:blipFill>
        <p:spPr>
          <a:xfrm>
            <a:off x="2127525" y="1138800"/>
            <a:ext cx="5943600" cy="2114550"/>
          </a:xfrm>
          <a:prstGeom prst="rect">
            <a:avLst/>
          </a:prstGeom>
          <a:noFill/>
          <a:ln>
            <a:noFill/>
          </a:ln>
        </p:spPr>
      </p:pic>
      <p:sp>
        <p:nvSpPr>
          <p:cNvPr id="348" name="Google Shape;348;p4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49" name="Google Shape;349;p4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50" name="Google Shape;350;p4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51" name="Google Shape;351;p46"/>
          <p:cNvPicPr preferRelativeResize="0"/>
          <p:nvPr/>
        </p:nvPicPr>
        <p:blipFill rotWithShape="1">
          <a:blip r:embed="rId5">
            <a:alphaModFix/>
          </a:blip>
          <a:srcRect b="0" l="0" r="21525" t="-553"/>
          <a:stretch/>
        </p:blipFill>
        <p:spPr>
          <a:xfrm>
            <a:off x="5" y="4709753"/>
            <a:ext cx="1486106" cy="396001"/>
          </a:xfrm>
          <a:prstGeom prst="rect">
            <a:avLst/>
          </a:prstGeom>
          <a:noFill/>
          <a:ln>
            <a:noFill/>
          </a:ln>
        </p:spPr>
      </p:pic>
      <p:sp>
        <p:nvSpPr>
          <p:cNvPr id="352" name="Google Shape;352;p4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53" name="Google Shape;353;p4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\corda\criação\o_início\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7"/>
          <p:cNvSpPr txBox="1"/>
          <p:nvPr>
            <p:ph idx="1" type="body"/>
          </p:nvPr>
        </p:nvSpPr>
        <p:spPr>
          <a:xfrm>
            <a:off x="311700" y="711275"/>
            <a:ext cx="8520600" cy="352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Livro-razão distribuído</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Peer-to-Peer</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Transações Anônimas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Entidades Conhecidas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Focado na Indústria</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Workflow Descentralizado</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359" name="Google Shape;359;p4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60" name="Google Shape;360;p4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61" name="Google Shape;361;p4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62" name="Google Shape;362;p47"/>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363" name="Google Shape;363;p4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64" name="Google Shape;364;p4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pic>
        <p:nvPicPr>
          <p:cNvPr id="369" name="Google Shape;369;p48"/>
          <p:cNvPicPr preferRelativeResize="0"/>
          <p:nvPr/>
        </p:nvPicPr>
        <p:blipFill rotWithShape="1">
          <a:blip r:embed="rId3">
            <a:alphaModFix/>
          </a:blip>
          <a:srcRect b="0" l="0" r="0" t="0"/>
          <a:stretch/>
        </p:blipFill>
        <p:spPr>
          <a:xfrm>
            <a:off x="1533025" y="665666"/>
            <a:ext cx="5564143" cy="3939433"/>
          </a:xfrm>
          <a:prstGeom prst="rect">
            <a:avLst/>
          </a:prstGeom>
          <a:noFill/>
          <a:ln>
            <a:noFill/>
          </a:ln>
        </p:spPr>
      </p:pic>
      <p:sp>
        <p:nvSpPr>
          <p:cNvPr id="370" name="Google Shape;370;p48"/>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71" name="Google Shape;371;p48"/>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72" name="Google Shape;372;p48"/>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pic>
        <p:nvPicPr>
          <p:cNvPr id="373" name="Google Shape;373;p48"/>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374" name="Google Shape;374;p48"/>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375" name="Google Shape;375;p48"/>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\corda\características\acessos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9"/>
          <p:cNvSpPr/>
          <p:nvPr/>
        </p:nvSpPr>
        <p:spPr>
          <a:xfrm>
            <a:off x="268875" y="1659250"/>
            <a:ext cx="1001700" cy="6870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Arial"/>
                <a:ea typeface="Arial"/>
                <a:cs typeface="Arial"/>
                <a:sym typeface="Arial"/>
              </a:rPr>
              <a:t>Initiator</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Arial"/>
                <a:ea typeface="Arial"/>
                <a:cs typeface="Arial"/>
                <a:sym typeface="Arial"/>
              </a:rPr>
              <a:t>(Alice)</a:t>
            </a:r>
            <a:endParaRPr b="1" i="0" sz="1200" u="none" cap="none" strike="noStrike">
              <a:solidFill>
                <a:srgbClr val="000000"/>
              </a:solidFill>
              <a:latin typeface="Arial"/>
              <a:ea typeface="Arial"/>
              <a:cs typeface="Arial"/>
              <a:sym typeface="Arial"/>
            </a:endParaRPr>
          </a:p>
        </p:txBody>
      </p:sp>
      <p:sp>
        <p:nvSpPr>
          <p:cNvPr id="381" name="Google Shape;381;p49"/>
          <p:cNvSpPr/>
          <p:nvPr/>
        </p:nvSpPr>
        <p:spPr>
          <a:xfrm>
            <a:off x="3642025" y="2984175"/>
            <a:ext cx="1001700" cy="6870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Arial"/>
                <a:ea typeface="Arial"/>
                <a:cs typeface="Arial"/>
                <a:sym typeface="Arial"/>
              </a:rPr>
              <a:t>Responder</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Arial"/>
                <a:ea typeface="Arial"/>
                <a:cs typeface="Arial"/>
                <a:sym typeface="Arial"/>
              </a:rPr>
              <a:t>(Bob)</a:t>
            </a:r>
            <a:endParaRPr b="1" i="0" sz="1200" u="none" cap="none" strike="noStrike">
              <a:solidFill>
                <a:srgbClr val="000000"/>
              </a:solidFill>
              <a:latin typeface="Arial"/>
              <a:ea typeface="Arial"/>
              <a:cs typeface="Arial"/>
              <a:sym typeface="Arial"/>
            </a:endParaRPr>
          </a:p>
        </p:txBody>
      </p:sp>
      <p:sp>
        <p:nvSpPr>
          <p:cNvPr id="382" name="Google Shape;382;p49"/>
          <p:cNvSpPr/>
          <p:nvPr/>
        </p:nvSpPr>
        <p:spPr>
          <a:xfrm>
            <a:off x="1415763" y="1535800"/>
            <a:ext cx="933900" cy="9339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CONSULTA DADOS NO SISTEMA INTERNO</a:t>
            </a:r>
            <a:endParaRPr b="1" i="0" sz="1000" u="none" cap="none" strike="noStrike">
              <a:solidFill>
                <a:srgbClr val="FFFFFF"/>
              </a:solidFill>
              <a:latin typeface="Arial"/>
              <a:ea typeface="Arial"/>
              <a:cs typeface="Arial"/>
              <a:sym typeface="Arial"/>
            </a:endParaRPr>
          </a:p>
        </p:txBody>
      </p:sp>
      <p:sp>
        <p:nvSpPr>
          <p:cNvPr id="383" name="Google Shape;383;p49"/>
          <p:cNvSpPr/>
          <p:nvPr/>
        </p:nvSpPr>
        <p:spPr>
          <a:xfrm>
            <a:off x="2470675" y="1699138"/>
            <a:ext cx="1001700" cy="6072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CRIA TRANSAÇÃO</a:t>
            </a:r>
            <a:endParaRPr b="1" i="0" sz="1000" u="none" cap="none" strike="noStrike">
              <a:solidFill>
                <a:srgbClr val="FFFFFF"/>
              </a:solidFill>
              <a:latin typeface="Arial"/>
              <a:ea typeface="Arial"/>
              <a:cs typeface="Arial"/>
              <a:sym typeface="Arial"/>
            </a:endParaRPr>
          </a:p>
        </p:txBody>
      </p:sp>
      <p:sp>
        <p:nvSpPr>
          <p:cNvPr id="384" name="Google Shape;384;p49"/>
          <p:cNvSpPr/>
          <p:nvPr/>
        </p:nvSpPr>
        <p:spPr>
          <a:xfrm>
            <a:off x="3642025" y="1699138"/>
            <a:ext cx="1001700" cy="6072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ASSINA TRANSAÇÃO</a:t>
            </a:r>
            <a:endParaRPr b="1" i="0" sz="1000" u="none" cap="none" strike="noStrike">
              <a:solidFill>
                <a:srgbClr val="FFFFFF"/>
              </a:solidFill>
              <a:latin typeface="Arial"/>
              <a:ea typeface="Arial"/>
              <a:cs typeface="Arial"/>
              <a:sym typeface="Arial"/>
            </a:endParaRPr>
          </a:p>
        </p:txBody>
      </p:sp>
      <p:sp>
        <p:nvSpPr>
          <p:cNvPr id="385" name="Google Shape;385;p49"/>
          <p:cNvSpPr/>
          <p:nvPr/>
        </p:nvSpPr>
        <p:spPr>
          <a:xfrm>
            <a:off x="8485650" y="1834300"/>
            <a:ext cx="483900" cy="3369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pt-BR" sz="1200" u="none" cap="none" strike="noStrike">
                <a:solidFill>
                  <a:srgbClr val="000000"/>
                </a:solidFill>
                <a:latin typeface="Arial"/>
                <a:ea typeface="Arial"/>
                <a:cs typeface="Arial"/>
                <a:sym typeface="Arial"/>
              </a:rPr>
              <a:t>FIM</a:t>
            </a:r>
            <a:endParaRPr b="1" i="0" sz="1200" u="none" cap="none" strike="noStrike">
              <a:solidFill>
                <a:srgbClr val="000000"/>
              </a:solidFill>
              <a:latin typeface="Arial"/>
              <a:ea typeface="Arial"/>
              <a:cs typeface="Arial"/>
              <a:sym typeface="Arial"/>
            </a:endParaRPr>
          </a:p>
        </p:txBody>
      </p:sp>
      <p:sp>
        <p:nvSpPr>
          <p:cNvPr id="386" name="Google Shape;386;p49"/>
          <p:cNvSpPr/>
          <p:nvPr/>
        </p:nvSpPr>
        <p:spPr>
          <a:xfrm>
            <a:off x="4895725" y="3024075"/>
            <a:ext cx="1001700" cy="6072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VALIDA TRANSAÇÃO</a:t>
            </a:r>
            <a:endParaRPr b="1" i="0" sz="1000" u="none" cap="none" strike="noStrike">
              <a:solidFill>
                <a:srgbClr val="FFFFFF"/>
              </a:solidFill>
              <a:latin typeface="Arial"/>
              <a:ea typeface="Arial"/>
              <a:cs typeface="Arial"/>
              <a:sym typeface="Arial"/>
            </a:endParaRPr>
          </a:p>
        </p:txBody>
      </p:sp>
      <p:sp>
        <p:nvSpPr>
          <p:cNvPr id="387" name="Google Shape;387;p49"/>
          <p:cNvSpPr/>
          <p:nvPr/>
        </p:nvSpPr>
        <p:spPr>
          <a:xfrm>
            <a:off x="6028675" y="3024075"/>
            <a:ext cx="1001700" cy="6072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ASSINA TRANSAÇÃO</a:t>
            </a:r>
            <a:endParaRPr b="1" i="0" sz="1000" u="none" cap="none" strike="noStrike">
              <a:solidFill>
                <a:srgbClr val="FFFFFF"/>
              </a:solidFill>
              <a:latin typeface="Arial"/>
              <a:ea typeface="Arial"/>
              <a:cs typeface="Arial"/>
              <a:sym typeface="Arial"/>
            </a:endParaRPr>
          </a:p>
        </p:txBody>
      </p:sp>
      <p:cxnSp>
        <p:nvCxnSpPr>
          <p:cNvPr id="388" name="Google Shape;388;p49"/>
          <p:cNvCxnSpPr>
            <a:stCxn id="380" idx="3"/>
            <a:endCxn id="382" idx="1"/>
          </p:cNvCxnSpPr>
          <p:nvPr/>
        </p:nvCxnSpPr>
        <p:spPr>
          <a:xfrm>
            <a:off x="1270575" y="2002750"/>
            <a:ext cx="145200" cy="0"/>
          </a:xfrm>
          <a:prstGeom prst="straightConnector1">
            <a:avLst/>
          </a:prstGeom>
          <a:noFill/>
          <a:ln cap="flat" cmpd="sng" w="38100">
            <a:solidFill>
              <a:srgbClr val="FF0000"/>
            </a:solidFill>
            <a:prstDash val="solid"/>
            <a:round/>
            <a:headEnd len="sm" w="sm" type="none"/>
            <a:tailEnd len="sm" w="sm" type="none"/>
          </a:ln>
        </p:spPr>
      </p:cxnSp>
      <p:cxnSp>
        <p:nvCxnSpPr>
          <p:cNvPr id="389" name="Google Shape;389;p49"/>
          <p:cNvCxnSpPr>
            <a:stCxn id="382" idx="3"/>
            <a:endCxn id="383" idx="1"/>
          </p:cNvCxnSpPr>
          <p:nvPr/>
        </p:nvCxnSpPr>
        <p:spPr>
          <a:xfrm>
            <a:off x="2349663" y="2002750"/>
            <a:ext cx="120900" cy="0"/>
          </a:xfrm>
          <a:prstGeom prst="straightConnector1">
            <a:avLst/>
          </a:prstGeom>
          <a:noFill/>
          <a:ln cap="flat" cmpd="sng" w="38100">
            <a:solidFill>
              <a:srgbClr val="FF0000"/>
            </a:solidFill>
            <a:prstDash val="solid"/>
            <a:round/>
            <a:headEnd len="sm" w="sm" type="none"/>
            <a:tailEnd len="sm" w="sm" type="none"/>
          </a:ln>
        </p:spPr>
      </p:cxnSp>
      <p:cxnSp>
        <p:nvCxnSpPr>
          <p:cNvPr id="390" name="Google Shape;390;p49"/>
          <p:cNvCxnSpPr>
            <a:stCxn id="383" idx="3"/>
            <a:endCxn id="384" idx="1"/>
          </p:cNvCxnSpPr>
          <p:nvPr/>
        </p:nvCxnSpPr>
        <p:spPr>
          <a:xfrm>
            <a:off x="3472375" y="2002738"/>
            <a:ext cx="169800" cy="0"/>
          </a:xfrm>
          <a:prstGeom prst="straightConnector1">
            <a:avLst/>
          </a:prstGeom>
          <a:noFill/>
          <a:ln cap="flat" cmpd="sng" w="38100">
            <a:solidFill>
              <a:srgbClr val="FF0000"/>
            </a:solidFill>
            <a:prstDash val="solid"/>
            <a:round/>
            <a:headEnd len="sm" w="sm" type="none"/>
            <a:tailEnd len="sm" w="sm" type="none"/>
          </a:ln>
        </p:spPr>
      </p:cxnSp>
      <p:cxnSp>
        <p:nvCxnSpPr>
          <p:cNvPr id="391" name="Google Shape;391;p49"/>
          <p:cNvCxnSpPr/>
          <p:nvPr/>
        </p:nvCxnSpPr>
        <p:spPr>
          <a:xfrm>
            <a:off x="4615375" y="2002738"/>
            <a:ext cx="169800" cy="0"/>
          </a:xfrm>
          <a:prstGeom prst="straightConnector1">
            <a:avLst/>
          </a:prstGeom>
          <a:noFill/>
          <a:ln cap="flat" cmpd="sng" w="38100">
            <a:solidFill>
              <a:srgbClr val="FF0000"/>
            </a:solidFill>
            <a:prstDash val="solid"/>
            <a:round/>
            <a:headEnd len="sm" w="sm" type="none"/>
            <a:tailEnd len="sm" w="sm" type="none"/>
          </a:ln>
        </p:spPr>
      </p:cxnSp>
      <p:cxnSp>
        <p:nvCxnSpPr>
          <p:cNvPr id="392" name="Google Shape;392;p49"/>
          <p:cNvCxnSpPr/>
          <p:nvPr/>
        </p:nvCxnSpPr>
        <p:spPr>
          <a:xfrm flipH="1">
            <a:off x="4764775" y="2009175"/>
            <a:ext cx="9900" cy="1360200"/>
          </a:xfrm>
          <a:prstGeom prst="straightConnector1">
            <a:avLst/>
          </a:prstGeom>
          <a:noFill/>
          <a:ln cap="flat" cmpd="sng" w="38100">
            <a:solidFill>
              <a:srgbClr val="FF0000"/>
            </a:solidFill>
            <a:prstDash val="solid"/>
            <a:round/>
            <a:headEnd len="sm" w="sm" type="none"/>
            <a:tailEnd len="med" w="med" type="stealth"/>
          </a:ln>
        </p:spPr>
      </p:cxnSp>
      <p:cxnSp>
        <p:nvCxnSpPr>
          <p:cNvPr id="393" name="Google Shape;393;p49"/>
          <p:cNvCxnSpPr>
            <a:stCxn id="381" idx="3"/>
            <a:endCxn id="386" idx="1"/>
          </p:cNvCxnSpPr>
          <p:nvPr/>
        </p:nvCxnSpPr>
        <p:spPr>
          <a:xfrm>
            <a:off x="4643725" y="3327675"/>
            <a:ext cx="252000" cy="0"/>
          </a:xfrm>
          <a:prstGeom prst="straightConnector1">
            <a:avLst/>
          </a:prstGeom>
          <a:noFill/>
          <a:ln cap="flat" cmpd="sng" w="38100">
            <a:solidFill>
              <a:srgbClr val="FF0000"/>
            </a:solidFill>
            <a:prstDash val="solid"/>
            <a:round/>
            <a:headEnd len="sm" w="sm" type="none"/>
            <a:tailEnd len="sm" w="sm" type="none"/>
          </a:ln>
        </p:spPr>
      </p:cxnSp>
      <p:cxnSp>
        <p:nvCxnSpPr>
          <p:cNvPr id="394" name="Google Shape;394;p49"/>
          <p:cNvCxnSpPr>
            <a:stCxn id="386" idx="3"/>
            <a:endCxn id="387" idx="1"/>
          </p:cNvCxnSpPr>
          <p:nvPr/>
        </p:nvCxnSpPr>
        <p:spPr>
          <a:xfrm>
            <a:off x="5897425" y="3327675"/>
            <a:ext cx="131400" cy="0"/>
          </a:xfrm>
          <a:prstGeom prst="straightConnector1">
            <a:avLst/>
          </a:prstGeom>
          <a:noFill/>
          <a:ln cap="flat" cmpd="sng" w="38100">
            <a:solidFill>
              <a:srgbClr val="FF0000"/>
            </a:solidFill>
            <a:prstDash val="solid"/>
            <a:round/>
            <a:headEnd len="sm" w="sm" type="none"/>
            <a:tailEnd len="sm" w="sm" type="none"/>
          </a:ln>
        </p:spPr>
      </p:cxnSp>
      <p:cxnSp>
        <p:nvCxnSpPr>
          <p:cNvPr id="395" name="Google Shape;395;p49"/>
          <p:cNvCxnSpPr/>
          <p:nvPr/>
        </p:nvCxnSpPr>
        <p:spPr>
          <a:xfrm rot="10800000">
            <a:off x="7006175" y="3296388"/>
            <a:ext cx="169800" cy="0"/>
          </a:xfrm>
          <a:prstGeom prst="straightConnector1">
            <a:avLst/>
          </a:prstGeom>
          <a:noFill/>
          <a:ln cap="flat" cmpd="sng" w="38100">
            <a:solidFill>
              <a:srgbClr val="FF0000"/>
            </a:solidFill>
            <a:prstDash val="solid"/>
            <a:round/>
            <a:headEnd len="sm" w="sm" type="none"/>
            <a:tailEnd len="sm" w="sm" type="none"/>
          </a:ln>
        </p:spPr>
      </p:cxnSp>
      <p:cxnSp>
        <p:nvCxnSpPr>
          <p:cNvPr id="396" name="Google Shape;396;p49"/>
          <p:cNvCxnSpPr/>
          <p:nvPr/>
        </p:nvCxnSpPr>
        <p:spPr>
          <a:xfrm flipH="1" rot="10800000">
            <a:off x="7169075" y="1929750"/>
            <a:ext cx="9900" cy="1360200"/>
          </a:xfrm>
          <a:prstGeom prst="straightConnector1">
            <a:avLst/>
          </a:prstGeom>
          <a:noFill/>
          <a:ln cap="flat" cmpd="sng" w="38100">
            <a:solidFill>
              <a:srgbClr val="FF0000"/>
            </a:solidFill>
            <a:prstDash val="solid"/>
            <a:round/>
            <a:headEnd len="sm" w="sm" type="none"/>
            <a:tailEnd len="med" w="med" type="stealth"/>
          </a:ln>
        </p:spPr>
      </p:cxnSp>
      <p:cxnSp>
        <p:nvCxnSpPr>
          <p:cNvPr id="397" name="Google Shape;397;p49"/>
          <p:cNvCxnSpPr/>
          <p:nvPr/>
        </p:nvCxnSpPr>
        <p:spPr>
          <a:xfrm>
            <a:off x="7206175" y="2002738"/>
            <a:ext cx="169800" cy="0"/>
          </a:xfrm>
          <a:prstGeom prst="straightConnector1">
            <a:avLst/>
          </a:prstGeom>
          <a:noFill/>
          <a:ln cap="flat" cmpd="sng" w="38100">
            <a:solidFill>
              <a:srgbClr val="FF0000"/>
            </a:solidFill>
            <a:prstDash val="solid"/>
            <a:round/>
            <a:headEnd len="sm" w="sm" type="none"/>
            <a:tailEnd len="sm" w="sm" type="none"/>
          </a:ln>
        </p:spPr>
      </p:cxnSp>
      <p:cxnSp>
        <p:nvCxnSpPr>
          <p:cNvPr id="398" name="Google Shape;398;p49"/>
          <p:cNvCxnSpPr>
            <a:stCxn id="399" idx="3"/>
            <a:endCxn id="385" idx="1"/>
          </p:cNvCxnSpPr>
          <p:nvPr/>
        </p:nvCxnSpPr>
        <p:spPr>
          <a:xfrm>
            <a:off x="8323300" y="2002750"/>
            <a:ext cx="162300" cy="0"/>
          </a:xfrm>
          <a:prstGeom prst="straightConnector1">
            <a:avLst/>
          </a:prstGeom>
          <a:noFill/>
          <a:ln cap="flat" cmpd="sng" w="38100">
            <a:solidFill>
              <a:srgbClr val="FF0000"/>
            </a:solidFill>
            <a:prstDash val="solid"/>
            <a:round/>
            <a:headEnd len="sm" w="sm" type="none"/>
            <a:tailEnd len="sm" w="sm" type="none"/>
          </a:ln>
        </p:spPr>
      </p:cxnSp>
      <p:pic>
        <p:nvPicPr>
          <p:cNvPr id="400" name="Google Shape;400;p49"/>
          <p:cNvPicPr preferRelativeResize="0"/>
          <p:nvPr/>
        </p:nvPicPr>
        <p:blipFill rotWithShape="1">
          <a:blip r:embed="rId3">
            <a:alphaModFix/>
          </a:blip>
          <a:srcRect b="0" l="0" r="21525" t="-553"/>
          <a:stretch/>
        </p:blipFill>
        <p:spPr>
          <a:xfrm>
            <a:off x="3582955" y="4732071"/>
            <a:ext cx="1486106" cy="396001"/>
          </a:xfrm>
          <a:prstGeom prst="rect">
            <a:avLst/>
          </a:prstGeom>
          <a:noFill/>
          <a:ln>
            <a:noFill/>
          </a:ln>
        </p:spPr>
      </p:pic>
      <p:sp>
        <p:nvSpPr>
          <p:cNvPr id="401" name="Google Shape;401;p49"/>
          <p:cNvSpPr txBox="1"/>
          <p:nvPr/>
        </p:nvSpPr>
        <p:spPr>
          <a:xfrm>
            <a:off x="3915769" y="4944749"/>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402" name="Google Shape;402;p49"/>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03" name="Google Shape;403;p49"/>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04" name="Google Shape;404;p49"/>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399" name="Google Shape;399;p49"/>
          <p:cNvSpPr/>
          <p:nvPr/>
        </p:nvSpPr>
        <p:spPr>
          <a:xfrm>
            <a:off x="7321600" y="1699150"/>
            <a:ext cx="1001700" cy="6072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VALIDA TRANSAÇÃO</a:t>
            </a:r>
            <a:endParaRPr b="1" i="0" sz="1000" u="none" cap="none" strike="noStrike">
              <a:solidFill>
                <a:srgbClr val="FFFFFF"/>
              </a:solidFill>
              <a:latin typeface="Arial"/>
              <a:ea typeface="Arial"/>
              <a:cs typeface="Arial"/>
              <a:sym typeface="Arial"/>
            </a:endParaRPr>
          </a:p>
        </p:txBody>
      </p:sp>
      <p:pic>
        <p:nvPicPr>
          <p:cNvPr id="405" name="Google Shape;405;p49"/>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406" name="Google Shape;406;p49"/>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407" name="Google Shape;407;p49"/>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\corda\características\operação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50"/>
          <p:cNvPicPr preferRelativeResize="0"/>
          <p:nvPr/>
        </p:nvPicPr>
        <p:blipFill rotWithShape="1">
          <a:blip r:embed="rId3">
            <a:alphaModFix/>
          </a:blip>
          <a:srcRect b="0" l="0" r="0" t="0"/>
          <a:stretch/>
        </p:blipFill>
        <p:spPr>
          <a:xfrm>
            <a:off x="381000" y="1222600"/>
            <a:ext cx="8365725" cy="2639000"/>
          </a:xfrm>
          <a:prstGeom prst="rect">
            <a:avLst/>
          </a:prstGeom>
          <a:noFill/>
          <a:ln>
            <a:noFill/>
          </a:ln>
        </p:spPr>
      </p:pic>
      <p:sp>
        <p:nvSpPr>
          <p:cNvPr id="413" name="Google Shape;413;p5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14" name="Google Shape;414;p50"/>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15" name="Google Shape;415;p5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416" name="Google Shape;416;p50"/>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417" name="Google Shape;417;p5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418" name="Google Shape;418;p50"/>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\corda\características\operação\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1"/>
          <p:cNvSpPr txBox="1"/>
          <p:nvPr>
            <p:ph idx="1" type="body"/>
          </p:nvPr>
        </p:nvSpPr>
        <p:spPr>
          <a:xfrm>
            <a:off x="311700" y="635075"/>
            <a:ext cx="8520600" cy="352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Se o Corda é Peer-to-Peer, como fica o consenso?</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Como é o consenso para operações legais no mundo real?</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424" name="Google Shape;424;p5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25" name="Google Shape;425;p51"/>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26" name="Google Shape;426;p5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27" name="Google Shape;427;p5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pic>
        <p:nvPicPr>
          <p:cNvPr id="428" name="Google Shape;428;p51"/>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429" name="Google Shape;429;p5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2"/>
          <p:cNvSpPr txBox="1"/>
          <p:nvPr>
            <p:ph idx="1" type="body"/>
          </p:nvPr>
        </p:nvSpPr>
        <p:spPr>
          <a:xfrm>
            <a:off x="311700" y="1293800"/>
            <a:ext cx="8520600" cy="35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435" name="Google Shape;435;p52"/>
          <p:cNvPicPr preferRelativeResize="0"/>
          <p:nvPr/>
        </p:nvPicPr>
        <p:blipFill rotWithShape="1">
          <a:blip r:embed="rId3">
            <a:alphaModFix/>
          </a:blip>
          <a:srcRect b="0" l="0" r="0" t="0"/>
          <a:stretch/>
        </p:blipFill>
        <p:spPr>
          <a:xfrm>
            <a:off x="558950" y="2444325"/>
            <a:ext cx="1608600" cy="1608600"/>
          </a:xfrm>
          <a:prstGeom prst="rect">
            <a:avLst/>
          </a:prstGeom>
          <a:noFill/>
          <a:ln>
            <a:noFill/>
          </a:ln>
        </p:spPr>
      </p:pic>
      <p:pic>
        <p:nvPicPr>
          <p:cNvPr id="436" name="Google Shape;436;p52"/>
          <p:cNvPicPr preferRelativeResize="0"/>
          <p:nvPr/>
        </p:nvPicPr>
        <p:blipFill rotWithShape="1">
          <a:blip r:embed="rId4">
            <a:alphaModFix/>
          </a:blip>
          <a:srcRect b="0" l="0" r="0" t="0"/>
          <a:stretch/>
        </p:blipFill>
        <p:spPr>
          <a:xfrm>
            <a:off x="6300000" y="2459613"/>
            <a:ext cx="2595638" cy="1730425"/>
          </a:xfrm>
          <a:prstGeom prst="rect">
            <a:avLst/>
          </a:prstGeom>
          <a:noFill/>
          <a:ln>
            <a:noFill/>
          </a:ln>
        </p:spPr>
      </p:pic>
      <p:sp>
        <p:nvSpPr>
          <p:cNvPr id="437" name="Google Shape;437;p52"/>
          <p:cNvSpPr txBox="1"/>
          <p:nvPr/>
        </p:nvSpPr>
        <p:spPr>
          <a:xfrm>
            <a:off x="1083000" y="4082125"/>
            <a:ext cx="5685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Bob</a:t>
            </a:r>
            <a:endParaRPr b="1" i="0" sz="1400" u="none" cap="none" strike="noStrike">
              <a:solidFill>
                <a:srgbClr val="000000"/>
              </a:solidFill>
              <a:latin typeface="Arial"/>
              <a:ea typeface="Arial"/>
              <a:cs typeface="Arial"/>
              <a:sym typeface="Arial"/>
            </a:endParaRPr>
          </a:p>
        </p:txBody>
      </p:sp>
      <p:sp>
        <p:nvSpPr>
          <p:cNvPr id="438" name="Google Shape;438;p52"/>
          <p:cNvSpPr txBox="1"/>
          <p:nvPr/>
        </p:nvSpPr>
        <p:spPr>
          <a:xfrm>
            <a:off x="7344950" y="4174750"/>
            <a:ext cx="6276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Alice</a:t>
            </a:r>
            <a:endParaRPr b="1" i="0" sz="1400" u="none" cap="none" strike="noStrike">
              <a:solidFill>
                <a:srgbClr val="000000"/>
              </a:solidFill>
              <a:latin typeface="Arial"/>
              <a:ea typeface="Arial"/>
              <a:cs typeface="Arial"/>
              <a:sym typeface="Arial"/>
            </a:endParaRPr>
          </a:p>
        </p:txBody>
      </p:sp>
      <p:sp>
        <p:nvSpPr>
          <p:cNvPr id="439" name="Google Shape;439;p52"/>
          <p:cNvSpPr txBox="1"/>
          <p:nvPr/>
        </p:nvSpPr>
        <p:spPr>
          <a:xfrm>
            <a:off x="5867677" y="341675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000000"/>
                </a:solidFill>
                <a:latin typeface="Arial"/>
                <a:ea typeface="Arial"/>
                <a:cs typeface="Arial"/>
                <a:sym typeface="Arial"/>
              </a:rPr>
              <a:t>Escritura</a:t>
            </a:r>
            <a:endParaRPr b="1" i="0" sz="1000" u="none" cap="none" strike="noStrike">
              <a:solidFill>
                <a:srgbClr val="000000"/>
              </a:solidFill>
              <a:latin typeface="Arial"/>
              <a:ea typeface="Arial"/>
              <a:cs typeface="Arial"/>
              <a:sym typeface="Arial"/>
            </a:endParaRPr>
          </a:p>
        </p:txBody>
      </p:sp>
      <p:pic>
        <p:nvPicPr>
          <p:cNvPr id="440" name="Google Shape;440;p52"/>
          <p:cNvPicPr preferRelativeResize="0"/>
          <p:nvPr/>
        </p:nvPicPr>
        <p:blipFill rotWithShape="1">
          <a:blip r:embed="rId5">
            <a:alphaModFix/>
          </a:blip>
          <a:srcRect b="0" l="0" r="0" t="0"/>
          <a:stretch/>
        </p:blipFill>
        <p:spPr>
          <a:xfrm>
            <a:off x="5966525" y="2787800"/>
            <a:ext cx="568500" cy="568500"/>
          </a:xfrm>
          <a:prstGeom prst="rect">
            <a:avLst/>
          </a:prstGeom>
          <a:noFill/>
          <a:ln>
            <a:noFill/>
          </a:ln>
        </p:spPr>
      </p:pic>
      <p:sp>
        <p:nvSpPr>
          <p:cNvPr id="441" name="Google Shape;441;p5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42" name="Google Shape;442;p5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43" name="Google Shape;443;p5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44" name="Google Shape;444;p5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pic>
        <p:nvPicPr>
          <p:cNvPr id="445" name="Google Shape;445;p52"/>
          <p:cNvPicPr preferRelativeResize="0"/>
          <p:nvPr/>
        </p:nvPicPr>
        <p:blipFill rotWithShape="1">
          <a:blip r:embed="rId6">
            <a:alphaModFix/>
          </a:blip>
          <a:srcRect b="0" l="0" r="21525" t="-553"/>
          <a:stretch/>
        </p:blipFill>
        <p:spPr>
          <a:xfrm>
            <a:off x="5" y="4709753"/>
            <a:ext cx="1486106" cy="396001"/>
          </a:xfrm>
          <a:prstGeom prst="rect">
            <a:avLst/>
          </a:prstGeom>
          <a:noFill/>
          <a:ln>
            <a:noFill/>
          </a:ln>
        </p:spPr>
      </p:pic>
      <p:sp>
        <p:nvSpPr>
          <p:cNvPr id="446" name="Google Shape;446;p5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3"/>
          <p:cNvSpPr txBox="1"/>
          <p:nvPr>
            <p:ph idx="1" type="body"/>
          </p:nvPr>
        </p:nvSpPr>
        <p:spPr>
          <a:xfrm>
            <a:off x="311700" y="1293800"/>
            <a:ext cx="8520600" cy="35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452" name="Google Shape;452;p53"/>
          <p:cNvPicPr preferRelativeResize="0"/>
          <p:nvPr/>
        </p:nvPicPr>
        <p:blipFill rotWithShape="1">
          <a:blip r:embed="rId3">
            <a:alphaModFix/>
          </a:blip>
          <a:srcRect b="0" l="0" r="0" t="0"/>
          <a:stretch/>
        </p:blipFill>
        <p:spPr>
          <a:xfrm>
            <a:off x="558950" y="2444325"/>
            <a:ext cx="1608600" cy="1608600"/>
          </a:xfrm>
          <a:prstGeom prst="rect">
            <a:avLst/>
          </a:prstGeom>
          <a:noFill/>
          <a:ln>
            <a:noFill/>
          </a:ln>
        </p:spPr>
      </p:pic>
      <p:pic>
        <p:nvPicPr>
          <p:cNvPr id="453" name="Google Shape;453;p53"/>
          <p:cNvPicPr preferRelativeResize="0"/>
          <p:nvPr/>
        </p:nvPicPr>
        <p:blipFill rotWithShape="1">
          <a:blip r:embed="rId4">
            <a:alphaModFix/>
          </a:blip>
          <a:srcRect b="0" l="0" r="0" t="0"/>
          <a:stretch/>
        </p:blipFill>
        <p:spPr>
          <a:xfrm>
            <a:off x="6300000" y="2459613"/>
            <a:ext cx="2595638" cy="1730425"/>
          </a:xfrm>
          <a:prstGeom prst="rect">
            <a:avLst/>
          </a:prstGeom>
          <a:noFill/>
          <a:ln>
            <a:noFill/>
          </a:ln>
        </p:spPr>
      </p:pic>
      <p:pic>
        <p:nvPicPr>
          <p:cNvPr id="454" name="Google Shape;454;p53"/>
          <p:cNvPicPr preferRelativeResize="0"/>
          <p:nvPr/>
        </p:nvPicPr>
        <p:blipFill rotWithShape="1">
          <a:blip r:embed="rId5">
            <a:alphaModFix/>
          </a:blip>
          <a:srcRect b="0" l="0" r="0" t="0"/>
          <a:stretch/>
        </p:blipFill>
        <p:spPr>
          <a:xfrm>
            <a:off x="5966525" y="2787800"/>
            <a:ext cx="568500" cy="568500"/>
          </a:xfrm>
          <a:prstGeom prst="rect">
            <a:avLst/>
          </a:prstGeom>
          <a:noFill/>
          <a:ln>
            <a:noFill/>
          </a:ln>
        </p:spPr>
      </p:pic>
      <p:sp>
        <p:nvSpPr>
          <p:cNvPr id="455" name="Google Shape;455;p53"/>
          <p:cNvSpPr txBox="1"/>
          <p:nvPr/>
        </p:nvSpPr>
        <p:spPr>
          <a:xfrm>
            <a:off x="1083000" y="4082125"/>
            <a:ext cx="5685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Bob</a:t>
            </a:r>
            <a:endParaRPr b="1" i="0" sz="1400" u="none" cap="none" strike="noStrike">
              <a:solidFill>
                <a:srgbClr val="000000"/>
              </a:solidFill>
              <a:latin typeface="Arial"/>
              <a:ea typeface="Arial"/>
              <a:cs typeface="Arial"/>
              <a:sym typeface="Arial"/>
            </a:endParaRPr>
          </a:p>
        </p:txBody>
      </p:sp>
      <p:sp>
        <p:nvSpPr>
          <p:cNvPr id="456" name="Google Shape;456;p53"/>
          <p:cNvSpPr txBox="1"/>
          <p:nvPr/>
        </p:nvSpPr>
        <p:spPr>
          <a:xfrm>
            <a:off x="7344950" y="4174750"/>
            <a:ext cx="6276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Alice</a:t>
            </a:r>
            <a:endParaRPr b="1" i="0" sz="1400" u="none" cap="none" strike="noStrike">
              <a:solidFill>
                <a:srgbClr val="000000"/>
              </a:solidFill>
              <a:latin typeface="Arial"/>
              <a:ea typeface="Arial"/>
              <a:cs typeface="Arial"/>
              <a:sym typeface="Arial"/>
            </a:endParaRPr>
          </a:p>
        </p:txBody>
      </p:sp>
      <p:sp>
        <p:nvSpPr>
          <p:cNvPr id="457" name="Google Shape;457;p53"/>
          <p:cNvSpPr txBox="1"/>
          <p:nvPr/>
        </p:nvSpPr>
        <p:spPr>
          <a:xfrm>
            <a:off x="5867677" y="341675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000000"/>
                </a:solidFill>
                <a:latin typeface="Arial"/>
                <a:ea typeface="Arial"/>
                <a:cs typeface="Arial"/>
                <a:sym typeface="Arial"/>
              </a:rPr>
              <a:t>Escritura</a:t>
            </a:r>
            <a:endParaRPr b="1" i="0" sz="1000" u="none" cap="none" strike="noStrike">
              <a:solidFill>
                <a:srgbClr val="000000"/>
              </a:solidFill>
              <a:latin typeface="Arial"/>
              <a:ea typeface="Arial"/>
              <a:cs typeface="Arial"/>
              <a:sym typeface="Arial"/>
            </a:endParaRPr>
          </a:p>
        </p:txBody>
      </p:sp>
      <p:pic>
        <p:nvPicPr>
          <p:cNvPr id="458" name="Google Shape;458;p53"/>
          <p:cNvPicPr preferRelativeResize="0"/>
          <p:nvPr/>
        </p:nvPicPr>
        <p:blipFill rotWithShape="1">
          <a:blip r:embed="rId6">
            <a:alphaModFix/>
          </a:blip>
          <a:srcRect b="0" l="0" r="0" t="0"/>
          <a:stretch/>
        </p:blipFill>
        <p:spPr>
          <a:xfrm>
            <a:off x="3771400" y="1001950"/>
            <a:ext cx="1442374" cy="1442374"/>
          </a:xfrm>
          <a:prstGeom prst="rect">
            <a:avLst/>
          </a:prstGeom>
          <a:noFill/>
          <a:ln>
            <a:noFill/>
          </a:ln>
        </p:spPr>
      </p:pic>
      <p:sp>
        <p:nvSpPr>
          <p:cNvPr id="459" name="Google Shape;459;p5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60" name="Google Shape;460;p5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61" name="Google Shape;461;p5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462" name="Google Shape;462;p53"/>
          <p:cNvPicPr preferRelativeResize="0"/>
          <p:nvPr/>
        </p:nvPicPr>
        <p:blipFill rotWithShape="1">
          <a:blip r:embed="rId7">
            <a:alphaModFix/>
          </a:blip>
          <a:srcRect b="0" l="0" r="21525" t="-553"/>
          <a:stretch/>
        </p:blipFill>
        <p:spPr>
          <a:xfrm>
            <a:off x="5" y="4709753"/>
            <a:ext cx="1486106" cy="396001"/>
          </a:xfrm>
          <a:prstGeom prst="rect">
            <a:avLst/>
          </a:prstGeom>
          <a:noFill/>
          <a:ln>
            <a:noFill/>
          </a:ln>
        </p:spPr>
      </p:pic>
      <p:sp>
        <p:nvSpPr>
          <p:cNvPr id="463" name="Google Shape;463;p5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464" name="Google Shape;464;p5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729450" y="1219050"/>
            <a:ext cx="7688400" cy="28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algn="ctr">
              <a:spcBef>
                <a:spcPts val="0"/>
              </a:spcBef>
              <a:spcAft>
                <a:spcPts val="0"/>
              </a:spcAft>
              <a:buNone/>
            </a:pPr>
            <a:r>
              <a:rPr lang="pt-BR"/>
              <a:t>Antes de iniciar, precisamos baixar um </a:t>
            </a:r>
            <a:r>
              <a:rPr lang="pt-BR">
                <a:solidFill>
                  <a:srgbClr val="FFFF00"/>
                </a:solidFill>
              </a:rPr>
              <a:t>corDapp </a:t>
            </a:r>
            <a:r>
              <a:rPr lang="pt-BR"/>
              <a:t>de exemplo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4"/>
          <p:cNvSpPr txBox="1"/>
          <p:nvPr>
            <p:ph idx="1" type="body"/>
          </p:nvPr>
        </p:nvSpPr>
        <p:spPr>
          <a:xfrm>
            <a:off x="311700" y="1293800"/>
            <a:ext cx="8520600" cy="35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470" name="Google Shape;470;p54"/>
          <p:cNvPicPr preferRelativeResize="0"/>
          <p:nvPr/>
        </p:nvPicPr>
        <p:blipFill rotWithShape="1">
          <a:blip r:embed="rId3">
            <a:alphaModFix/>
          </a:blip>
          <a:srcRect b="0" l="0" r="0" t="0"/>
          <a:stretch/>
        </p:blipFill>
        <p:spPr>
          <a:xfrm>
            <a:off x="558950" y="2444325"/>
            <a:ext cx="1608600" cy="1608600"/>
          </a:xfrm>
          <a:prstGeom prst="rect">
            <a:avLst/>
          </a:prstGeom>
          <a:noFill/>
          <a:ln>
            <a:noFill/>
          </a:ln>
        </p:spPr>
      </p:pic>
      <p:pic>
        <p:nvPicPr>
          <p:cNvPr id="471" name="Google Shape;471;p54"/>
          <p:cNvPicPr preferRelativeResize="0"/>
          <p:nvPr/>
        </p:nvPicPr>
        <p:blipFill rotWithShape="1">
          <a:blip r:embed="rId4">
            <a:alphaModFix/>
          </a:blip>
          <a:srcRect b="0" l="0" r="0" t="0"/>
          <a:stretch/>
        </p:blipFill>
        <p:spPr>
          <a:xfrm>
            <a:off x="6300000" y="2459613"/>
            <a:ext cx="2595638" cy="1730425"/>
          </a:xfrm>
          <a:prstGeom prst="rect">
            <a:avLst/>
          </a:prstGeom>
          <a:noFill/>
          <a:ln>
            <a:noFill/>
          </a:ln>
        </p:spPr>
      </p:pic>
      <p:pic>
        <p:nvPicPr>
          <p:cNvPr id="472" name="Google Shape;472;p54"/>
          <p:cNvPicPr preferRelativeResize="0"/>
          <p:nvPr/>
        </p:nvPicPr>
        <p:blipFill rotWithShape="1">
          <a:blip r:embed="rId5">
            <a:alphaModFix/>
          </a:blip>
          <a:srcRect b="0" l="0" r="0" t="0"/>
          <a:stretch/>
        </p:blipFill>
        <p:spPr>
          <a:xfrm>
            <a:off x="4137725" y="3016400"/>
            <a:ext cx="568500" cy="568500"/>
          </a:xfrm>
          <a:prstGeom prst="rect">
            <a:avLst/>
          </a:prstGeom>
          <a:noFill/>
          <a:ln>
            <a:noFill/>
          </a:ln>
        </p:spPr>
      </p:pic>
      <p:sp>
        <p:nvSpPr>
          <p:cNvPr id="473" name="Google Shape;473;p54"/>
          <p:cNvSpPr txBox="1"/>
          <p:nvPr/>
        </p:nvSpPr>
        <p:spPr>
          <a:xfrm>
            <a:off x="1083000" y="4082125"/>
            <a:ext cx="5685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Bob</a:t>
            </a:r>
            <a:endParaRPr b="1" i="0" sz="1400" u="none" cap="none" strike="noStrike">
              <a:solidFill>
                <a:srgbClr val="000000"/>
              </a:solidFill>
              <a:latin typeface="Arial"/>
              <a:ea typeface="Arial"/>
              <a:cs typeface="Arial"/>
              <a:sym typeface="Arial"/>
            </a:endParaRPr>
          </a:p>
        </p:txBody>
      </p:sp>
      <p:sp>
        <p:nvSpPr>
          <p:cNvPr id="474" name="Google Shape;474;p54"/>
          <p:cNvSpPr txBox="1"/>
          <p:nvPr/>
        </p:nvSpPr>
        <p:spPr>
          <a:xfrm>
            <a:off x="7268750" y="4174750"/>
            <a:ext cx="6276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Alice</a:t>
            </a:r>
            <a:endParaRPr b="1" i="0" sz="1400" u="none" cap="none" strike="noStrike">
              <a:solidFill>
                <a:srgbClr val="000000"/>
              </a:solidFill>
              <a:latin typeface="Arial"/>
              <a:ea typeface="Arial"/>
              <a:cs typeface="Arial"/>
              <a:sym typeface="Arial"/>
            </a:endParaRPr>
          </a:p>
        </p:txBody>
      </p:sp>
      <p:sp>
        <p:nvSpPr>
          <p:cNvPr id="475" name="Google Shape;475;p54"/>
          <p:cNvSpPr txBox="1"/>
          <p:nvPr/>
        </p:nvSpPr>
        <p:spPr>
          <a:xfrm>
            <a:off x="4038877" y="364535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000000"/>
                </a:solidFill>
                <a:latin typeface="Arial"/>
                <a:ea typeface="Arial"/>
                <a:cs typeface="Arial"/>
                <a:sym typeface="Arial"/>
              </a:rPr>
              <a:t>Escritura</a:t>
            </a:r>
            <a:endParaRPr b="1" i="0" sz="1000" u="none" cap="none" strike="noStrike">
              <a:solidFill>
                <a:srgbClr val="000000"/>
              </a:solidFill>
              <a:latin typeface="Arial"/>
              <a:ea typeface="Arial"/>
              <a:cs typeface="Arial"/>
              <a:sym typeface="Arial"/>
            </a:endParaRPr>
          </a:p>
        </p:txBody>
      </p:sp>
      <p:pic>
        <p:nvPicPr>
          <p:cNvPr id="476" name="Google Shape;476;p54"/>
          <p:cNvPicPr preferRelativeResize="0"/>
          <p:nvPr/>
        </p:nvPicPr>
        <p:blipFill rotWithShape="1">
          <a:blip r:embed="rId6">
            <a:alphaModFix/>
          </a:blip>
          <a:srcRect b="0" l="0" r="0" t="0"/>
          <a:stretch/>
        </p:blipFill>
        <p:spPr>
          <a:xfrm>
            <a:off x="3771400" y="1001950"/>
            <a:ext cx="1442374" cy="1442374"/>
          </a:xfrm>
          <a:prstGeom prst="rect">
            <a:avLst/>
          </a:prstGeom>
          <a:noFill/>
          <a:ln>
            <a:noFill/>
          </a:ln>
        </p:spPr>
      </p:pic>
      <p:cxnSp>
        <p:nvCxnSpPr>
          <p:cNvPr id="477" name="Google Shape;477;p54"/>
          <p:cNvCxnSpPr>
            <a:stCxn id="470" idx="3"/>
            <a:endCxn id="472" idx="1"/>
          </p:cNvCxnSpPr>
          <p:nvPr/>
        </p:nvCxnSpPr>
        <p:spPr>
          <a:xfrm>
            <a:off x="2167550" y="3248625"/>
            <a:ext cx="1970100" cy="51900"/>
          </a:xfrm>
          <a:prstGeom prst="straightConnector1">
            <a:avLst/>
          </a:prstGeom>
          <a:noFill/>
          <a:ln cap="flat" cmpd="sng" w="9525">
            <a:solidFill>
              <a:schemeClr val="dk2"/>
            </a:solidFill>
            <a:prstDash val="solid"/>
            <a:round/>
            <a:headEnd len="sm" w="sm" type="none"/>
            <a:tailEnd len="med" w="med" type="triangle"/>
          </a:ln>
        </p:spPr>
      </p:cxnSp>
      <p:cxnSp>
        <p:nvCxnSpPr>
          <p:cNvPr id="478" name="Google Shape;478;p54"/>
          <p:cNvCxnSpPr>
            <a:endCxn id="472" idx="3"/>
          </p:cNvCxnSpPr>
          <p:nvPr/>
        </p:nvCxnSpPr>
        <p:spPr>
          <a:xfrm rot="10800000">
            <a:off x="4706225" y="3300650"/>
            <a:ext cx="2169900" cy="23400"/>
          </a:xfrm>
          <a:prstGeom prst="straightConnector1">
            <a:avLst/>
          </a:prstGeom>
          <a:noFill/>
          <a:ln cap="flat" cmpd="sng" w="9525">
            <a:solidFill>
              <a:schemeClr val="dk2"/>
            </a:solidFill>
            <a:prstDash val="solid"/>
            <a:round/>
            <a:headEnd len="sm" w="sm" type="none"/>
            <a:tailEnd len="med" w="med" type="triangle"/>
          </a:ln>
        </p:spPr>
      </p:cxnSp>
      <p:cxnSp>
        <p:nvCxnSpPr>
          <p:cNvPr id="479" name="Google Shape;479;p54"/>
          <p:cNvCxnSpPr/>
          <p:nvPr/>
        </p:nvCxnSpPr>
        <p:spPr>
          <a:xfrm>
            <a:off x="4421975" y="2390150"/>
            <a:ext cx="0" cy="487500"/>
          </a:xfrm>
          <a:prstGeom prst="straightConnector1">
            <a:avLst/>
          </a:prstGeom>
          <a:noFill/>
          <a:ln cap="flat" cmpd="sng" w="9525">
            <a:solidFill>
              <a:schemeClr val="dk2"/>
            </a:solidFill>
            <a:prstDash val="solid"/>
            <a:round/>
            <a:headEnd len="sm" w="sm" type="none"/>
            <a:tailEnd len="med" w="med" type="triangle"/>
          </a:ln>
        </p:spPr>
      </p:cxnSp>
      <p:sp>
        <p:nvSpPr>
          <p:cNvPr id="480" name="Google Shape;480;p54"/>
          <p:cNvSpPr txBox="1"/>
          <p:nvPr/>
        </p:nvSpPr>
        <p:spPr>
          <a:xfrm>
            <a:off x="2301200" y="2820375"/>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Assina</a:t>
            </a:r>
            <a:endParaRPr b="0" i="0" sz="1400" u="none" cap="none" strike="noStrike">
              <a:solidFill>
                <a:srgbClr val="000000"/>
              </a:solidFill>
              <a:latin typeface="Arial"/>
              <a:ea typeface="Arial"/>
              <a:cs typeface="Arial"/>
              <a:sym typeface="Arial"/>
            </a:endParaRPr>
          </a:p>
        </p:txBody>
      </p:sp>
      <p:sp>
        <p:nvSpPr>
          <p:cNvPr id="481" name="Google Shape;481;p54"/>
          <p:cNvSpPr txBox="1"/>
          <p:nvPr/>
        </p:nvSpPr>
        <p:spPr>
          <a:xfrm>
            <a:off x="5918700" y="288935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Assina</a:t>
            </a:r>
            <a:endParaRPr b="0" i="0" sz="1400" u="none" cap="none" strike="noStrike">
              <a:solidFill>
                <a:srgbClr val="000000"/>
              </a:solidFill>
              <a:latin typeface="Arial"/>
              <a:ea typeface="Arial"/>
              <a:cs typeface="Arial"/>
              <a:sym typeface="Arial"/>
            </a:endParaRPr>
          </a:p>
        </p:txBody>
      </p:sp>
      <p:sp>
        <p:nvSpPr>
          <p:cNvPr id="482" name="Google Shape;482;p54"/>
          <p:cNvSpPr txBox="1"/>
          <p:nvPr/>
        </p:nvSpPr>
        <p:spPr>
          <a:xfrm>
            <a:off x="4447575" y="245120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Prova</a:t>
            </a:r>
            <a:endParaRPr b="0" i="0" sz="1400" u="none" cap="none" strike="noStrike">
              <a:solidFill>
                <a:srgbClr val="000000"/>
              </a:solidFill>
              <a:latin typeface="Arial"/>
              <a:ea typeface="Arial"/>
              <a:cs typeface="Arial"/>
              <a:sym typeface="Arial"/>
            </a:endParaRPr>
          </a:p>
        </p:txBody>
      </p:sp>
      <p:sp>
        <p:nvSpPr>
          <p:cNvPr id="483" name="Google Shape;483;p5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84" name="Google Shape;484;p5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485" name="Google Shape;485;p5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486" name="Google Shape;486;p5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pic>
        <p:nvPicPr>
          <p:cNvPr id="487" name="Google Shape;487;p54"/>
          <p:cNvPicPr preferRelativeResize="0"/>
          <p:nvPr/>
        </p:nvPicPr>
        <p:blipFill rotWithShape="1">
          <a:blip r:embed="rId7">
            <a:alphaModFix/>
          </a:blip>
          <a:srcRect b="0" l="0" r="21525" t="-553"/>
          <a:stretch/>
        </p:blipFill>
        <p:spPr>
          <a:xfrm>
            <a:off x="5" y="4709753"/>
            <a:ext cx="1486106" cy="396001"/>
          </a:xfrm>
          <a:prstGeom prst="rect">
            <a:avLst/>
          </a:prstGeom>
          <a:noFill/>
          <a:ln>
            <a:noFill/>
          </a:ln>
        </p:spPr>
      </p:pic>
      <p:sp>
        <p:nvSpPr>
          <p:cNvPr id="488" name="Google Shape;488;p5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5"/>
          <p:cNvSpPr txBox="1"/>
          <p:nvPr>
            <p:ph idx="1" type="body"/>
          </p:nvPr>
        </p:nvSpPr>
        <p:spPr>
          <a:xfrm>
            <a:off x="311700" y="1293800"/>
            <a:ext cx="8520600" cy="35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494" name="Google Shape;494;p55"/>
          <p:cNvPicPr preferRelativeResize="0"/>
          <p:nvPr/>
        </p:nvPicPr>
        <p:blipFill rotWithShape="1">
          <a:blip r:embed="rId3">
            <a:alphaModFix/>
          </a:blip>
          <a:srcRect b="0" l="0" r="0" t="0"/>
          <a:stretch/>
        </p:blipFill>
        <p:spPr>
          <a:xfrm>
            <a:off x="558950" y="2444325"/>
            <a:ext cx="1608600" cy="1608600"/>
          </a:xfrm>
          <a:prstGeom prst="rect">
            <a:avLst/>
          </a:prstGeom>
          <a:noFill/>
          <a:ln>
            <a:noFill/>
          </a:ln>
        </p:spPr>
      </p:pic>
      <p:pic>
        <p:nvPicPr>
          <p:cNvPr id="495" name="Google Shape;495;p55"/>
          <p:cNvPicPr preferRelativeResize="0"/>
          <p:nvPr/>
        </p:nvPicPr>
        <p:blipFill rotWithShape="1">
          <a:blip r:embed="rId4">
            <a:alphaModFix/>
          </a:blip>
          <a:srcRect b="0" l="0" r="0" t="0"/>
          <a:stretch/>
        </p:blipFill>
        <p:spPr>
          <a:xfrm>
            <a:off x="6300000" y="2459613"/>
            <a:ext cx="2595638" cy="1730425"/>
          </a:xfrm>
          <a:prstGeom prst="rect">
            <a:avLst/>
          </a:prstGeom>
          <a:noFill/>
          <a:ln>
            <a:noFill/>
          </a:ln>
        </p:spPr>
      </p:pic>
      <p:pic>
        <p:nvPicPr>
          <p:cNvPr id="496" name="Google Shape;496;p55"/>
          <p:cNvPicPr preferRelativeResize="0"/>
          <p:nvPr/>
        </p:nvPicPr>
        <p:blipFill rotWithShape="1">
          <a:blip r:embed="rId5">
            <a:alphaModFix/>
          </a:blip>
          <a:srcRect b="0" l="0" r="0" t="0"/>
          <a:stretch/>
        </p:blipFill>
        <p:spPr>
          <a:xfrm>
            <a:off x="2156525" y="2787800"/>
            <a:ext cx="568500" cy="568500"/>
          </a:xfrm>
          <a:prstGeom prst="rect">
            <a:avLst/>
          </a:prstGeom>
          <a:noFill/>
          <a:ln>
            <a:noFill/>
          </a:ln>
        </p:spPr>
      </p:pic>
      <p:sp>
        <p:nvSpPr>
          <p:cNvPr id="497" name="Google Shape;497;p55"/>
          <p:cNvSpPr txBox="1"/>
          <p:nvPr/>
        </p:nvSpPr>
        <p:spPr>
          <a:xfrm>
            <a:off x="1083000" y="4082125"/>
            <a:ext cx="5685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Bob</a:t>
            </a:r>
            <a:endParaRPr b="1" i="0" sz="1400" u="none" cap="none" strike="noStrike">
              <a:solidFill>
                <a:srgbClr val="000000"/>
              </a:solidFill>
              <a:latin typeface="Arial"/>
              <a:ea typeface="Arial"/>
              <a:cs typeface="Arial"/>
              <a:sym typeface="Arial"/>
            </a:endParaRPr>
          </a:p>
        </p:txBody>
      </p:sp>
      <p:sp>
        <p:nvSpPr>
          <p:cNvPr id="498" name="Google Shape;498;p55"/>
          <p:cNvSpPr txBox="1"/>
          <p:nvPr/>
        </p:nvSpPr>
        <p:spPr>
          <a:xfrm>
            <a:off x="7268750" y="4174750"/>
            <a:ext cx="6276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Alice</a:t>
            </a:r>
            <a:endParaRPr b="1" i="0" sz="1400" u="none" cap="none" strike="noStrike">
              <a:solidFill>
                <a:srgbClr val="000000"/>
              </a:solidFill>
              <a:latin typeface="Arial"/>
              <a:ea typeface="Arial"/>
              <a:cs typeface="Arial"/>
              <a:sym typeface="Arial"/>
            </a:endParaRPr>
          </a:p>
        </p:txBody>
      </p:sp>
      <p:sp>
        <p:nvSpPr>
          <p:cNvPr id="499" name="Google Shape;499;p55"/>
          <p:cNvSpPr txBox="1"/>
          <p:nvPr/>
        </p:nvSpPr>
        <p:spPr>
          <a:xfrm>
            <a:off x="2057677" y="3416750"/>
            <a:ext cx="766200" cy="3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000000"/>
                </a:solidFill>
                <a:latin typeface="Arial"/>
                <a:ea typeface="Arial"/>
                <a:cs typeface="Arial"/>
                <a:sym typeface="Arial"/>
              </a:rPr>
              <a:t>Escritura</a:t>
            </a:r>
            <a:endParaRPr b="1" i="0" sz="1000" u="none" cap="none" strike="noStrike">
              <a:solidFill>
                <a:srgbClr val="000000"/>
              </a:solidFill>
              <a:latin typeface="Arial"/>
              <a:ea typeface="Arial"/>
              <a:cs typeface="Arial"/>
              <a:sym typeface="Arial"/>
            </a:endParaRPr>
          </a:p>
        </p:txBody>
      </p:sp>
      <p:pic>
        <p:nvPicPr>
          <p:cNvPr id="500" name="Google Shape;500;p55"/>
          <p:cNvPicPr preferRelativeResize="0"/>
          <p:nvPr/>
        </p:nvPicPr>
        <p:blipFill rotWithShape="1">
          <a:blip r:embed="rId6">
            <a:alphaModFix/>
          </a:blip>
          <a:srcRect b="0" l="0" r="0" t="0"/>
          <a:stretch/>
        </p:blipFill>
        <p:spPr>
          <a:xfrm>
            <a:off x="3771400" y="1001950"/>
            <a:ext cx="1442374" cy="1442374"/>
          </a:xfrm>
          <a:prstGeom prst="rect">
            <a:avLst/>
          </a:prstGeom>
          <a:noFill/>
          <a:ln>
            <a:noFill/>
          </a:ln>
        </p:spPr>
      </p:pic>
      <p:sp>
        <p:nvSpPr>
          <p:cNvPr id="501" name="Google Shape;501;p5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02" name="Google Shape;502;p5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503" name="Google Shape;503;p5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504" name="Google Shape;504;p55"/>
          <p:cNvPicPr preferRelativeResize="0"/>
          <p:nvPr/>
        </p:nvPicPr>
        <p:blipFill rotWithShape="1">
          <a:blip r:embed="rId7">
            <a:alphaModFix/>
          </a:blip>
          <a:srcRect b="0" l="0" r="21525" t="-553"/>
          <a:stretch/>
        </p:blipFill>
        <p:spPr>
          <a:xfrm>
            <a:off x="5" y="4709753"/>
            <a:ext cx="1486106" cy="396001"/>
          </a:xfrm>
          <a:prstGeom prst="rect">
            <a:avLst/>
          </a:prstGeom>
          <a:noFill/>
          <a:ln>
            <a:noFill/>
          </a:ln>
        </p:spPr>
      </p:pic>
      <p:sp>
        <p:nvSpPr>
          <p:cNvPr id="505" name="Google Shape;505;p5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506" name="Google Shape;506;p5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6"/>
          <p:cNvSpPr txBox="1"/>
          <p:nvPr>
            <p:ph idx="1" type="body"/>
          </p:nvPr>
        </p:nvSpPr>
        <p:spPr>
          <a:xfrm>
            <a:off x="387900" y="868675"/>
            <a:ext cx="8520600" cy="34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mesmo vale para o Corda, temos um cartório, que é chamado de Notary.</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512" name="Google Shape;512;p56"/>
          <p:cNvSpPr/>
          <p:nvPr/>
        </p:nvSpPr>
        <p:spPr>
          <a:xfrm>
            <a:off x="766675" y="2809775"/>
            <a:ext cx="1042200" cy="85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FFFF"/>
                </a:solidFill>
                <a:latin typeface="Arial"/>
                <a:ea typeface="Arial"/>
                <a:cs typeface="Arial"/>
                <a:sym typeface="Arial"/>
              </a:rPr>
              <a:t>Node A</a:t>
            </a:r>
            <a:endParaRPr b="1" i="0" sz="1400" u="none" cap="none" strike="noStrike">
              <a:solidFill>
                <a:srgbClr val="FFFFFF"/>
              </a:solidFill>
              <a:latin typeface="Arial"/>
              <a:ea typeface="Arial"/>
              <a:cs typeface="Arial"/>
              <a:sym typeface="Arial"/>
            </a:endParaRPr>
          </a:p>
        </p:txBody>
      </p:sp>
      <p:sp>
        <p:nvSpPr>
          <p:cNvPr id="513" name="Google Shape;513;p56"/>
          <p:cNvSpPr/>
          <p:nvPr/>
        </p:nvSpPr>
        <p:spPr>
          <a:xfrm>
            <a:off x="3802175" y="1726775"/>
            <a:ext cx="1042200" cy="85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FFFF"/>
                </a:solidFill>
                <a:latin typeface="Arial"/>
                <a:ea typeface="Arial"/>
                <a:cs typeface="Arial"/>
                <a:sym typeface="Arial"/>
              </a:rPr>
              <a:t>Notary</a:t>
            </a:r>
            <a:endParaRPr b="1" i="0" sz="1400" u="none" cap="none" strike="noStrike">
              <a:solidFill>
                <a:srgbClr val="FFFFFF"/>
              </a:solidFill>
              <a:latin typeface="Arial"/>
              <a:ea typeface="Arial"/>
              <a:cs typeface="Arial"/>
              <a:sym typeface="Arial"/>
            </a:endParaRPr>
          </a:p>
        </p:txBody>
      </p:sp>
      <p:sp>
        <p:nvSpPr>
          <p:cNvPr id="514" name="Google Shape;514;p56"/>
          <p:cNvSpPr/>
          <p:nvPr/>
        </p:nvSpPr>
        <p:spPr>
          <a:xfrm>
            <a:off x="7081250" y="2809775"/>
            <a:ext cx="1042200" cy="85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FFFF"/>
                </a:solidFill>
                <a:latin typeface="Arial"/>
                <a:ea typeface="Arial"/>
                <a:cs typeface="Arial"/>
                <a:sym typeface="Arial"/>
              </a:rPr>
              <a:t>Node B</a:t>
            </a:r>
            <a:endParaRPr b="1" i="0" sz="1400" u="none" cap="none" strike="noStrike">
              <a:solidFill>
                <a:srgbClr val="FFFFFF"/>
              </a:solidFill>
              <a:latin typeface="Arial"/>
              <a:ea typeface="Arial"/>
              <a:cs typeface="Arial"/>
              <a:sym typeface="Arial"/>
            </a:endParaRPr>
          </a:p>
        </p:txBody>
      </p:sp>
      <p:cxnSp>
        <p:nvCxnSpPr>
          <p:cNvPr id="515" name="Google Shape;515;p56"/>
          <p:cNvCxnSpPr>
            <a:endCxn id="514" idx="1"/>
          </p:cNvCxnSpPr>
          <p:nvPr/>
        </p:nvCxnSpPr>
        <p:spPr>
          <a:xfrm>
            <a:off x="1808750" y="3236225"/>
            <a:ext cx="5272500" cy="0"/>
          </a:xfrm>
          <a:prstGeom prst="straightConnector1">
            <a:avLst/>
          </a:prstGeom>
          <a:noFill/>
          <a:ln cap="flat" cmpd="sng" w="28575">
            <a:solidFill>
              <a:srgbClr val="4A86E8"/>
            </a:solidFill>
            <a:prstDash val="solid"/>
            <a:round/>
            <a:headEnd len="med" w="med" type="stealth"/>
            <a:tailEnd len="med" w="med" type="triangle"/>
          </a:ln>
        </p:spPr>
      </p:cxnSp>
      <p:cxnSp>
        <p:nvCxnSpPr>
          <p:cNvPr id="516" name="Google Shape;516;p56"/>
          <p:cNvCxnSpPr/>
          <p:nvPr/>
        </p:nvCxnSpPr>
        <p:spPr>
          <a:xfrm flipH="1">
            <a:off x="4313075" y="2579675"/>
            <a:ext cx="10200" cy="657600"/>
          </a:xfrm>
          <a:prstGeom prst="straightConnector1">
            <a:avLst/>
          </a:prstGeom>
          <a:noFill/>
          <a:ln cap="flat" cmpd="sng" w="19050">
            <a:solidFill>
              <a:srgbClr val="00FF00"/>
            </a:solidFill>
            <a:prstDash val="solid"/>
            <a:round/>
            <a:headEnd len="sm" w="sm" type="none"/>
            <a:tailEnd len="med" w="med" type="triangle"/>
          </a:ln>
        </p:spPr>
      </p:cxnSp>
      <p:sp>
        <p:nvSpPr>
          <p:cNvPr id="517" name="Google Shape;517;p56"/>
          <p:cNvSpPr txBox="1"/>
          <p:nvPr/>
        </p:nvSpPr>
        <p:spPr>
          <a:xfrm>
            <a:off x="2345825" y="3345675"/>
            <a:ext cx="7341600" cy="8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 e B entram em consenso sobre um processo</a:t>
            </a:r>
            <a:endParaRPr b="0" i="0" sz="1400" u="none" cap="none" strike="noStrike">
              <a:solidFill>
                <a:srgbClr val="000000"/>
              </a:solidFill>
              <a:latin typeface="Arial"/>
              <a:ea typeface="Arial"/>
              <a:cs typeface="Arial"/>
              <a:sym typeface="Arial"/>
            </a:endParaRPr>
          </a:p>
        </p:txBody>
      </p:sp>
      <p:sp>
        <p:nvSpPr>
          <p:cNvPr id="518" name="Google Shape;518;p56"/>
          <p:cNvSpPr txBox="1"/>
          <p:nvPr/>
        </p:nvSpPr>
        <p:spPr>
          <a:xfrm>
            <a:off x="4844375" y="1933475"/>
            <a:ext cx="7341600" cy="8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Observa e Valida</a:t>
            </a:r>
            <a:endParaRPr b="0" i="0" sz="1400" u="none" cap="none" strike="noStrike">
              <a:solidFill>
                <a:srgbClr val="000000"/>
              </a:solidFill>
              <a:latin typeface="Arial"/>
              <a:ea typeface="Arial"/>
              <a:cs typeface="Arial"/>
              <a:sym typeface="Arial"/>
            </a:endParaRPr>
          </a:p>
        </p:txBody>
      </p:sp>
      <p:sp>
        <p:nvSpPr>
          <p:cNvPr id="519" name="Google Shape;519;p5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20" name="Google Shape;520;p5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521" name="Google Shape;521;p5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22" name="Google Shape;522;p5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pic>
        <p:nvPicPr>
          <p:cNvPr id="523" name="Google Shape;523;p5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524" name="Google Shape;524;p5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57"/>
          <p:cNvSpPr/>
          <p:nvPr/>
        </p:nvSpPr>
        <p:spPr>
          <a:xfrm>
            <a:off x="6427443" y="1120850"/>
            <a:ext cx="898200" cy="6471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Notary</a:t>
            </a:r>
            <a:endParaRPr b="1" i="0" sz="900" u="none" cap="none" strike="noStrike">
              <a:solidFill>
                <a:srgbClr val="000000"/>
              </a:solidFill>
              <a:latin typeface="Arial"/>
              <a:ea typeface="Arial"/>
              <a:cs typeface="Arial"/>
              <a:sym typeface="Arial"/>
            </a:endParaRPr>
          </a:p>
        </p:txBody>
      </p:sp>
      <p:sp>
        <p:nvSpPr>
          <p:cNvPr id="530" name="Google Shape;530;p57"/>
          <p:cNvSpPr/>
          <p:nvPr/>
        </p:nvSpPr>
        <p:spPr>
          <a:xfrm>
            <a:off x="116475" y="2236549"/>
            <a:ext cx="898200" cy="6471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Initiator</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(Alice)</a:t>
            </a:r>
            <a:endParaRPr b="1" i="0" sz="900" u="none" cap="none" strike="noStrike">
              <a:solidFill>
                <a:srgbClr val="000000"/>
              </a:solidFill>
              <a:latin typeface="Arial"/>
              <a:ea typeface="Arial"/>
              <a:cs typeface="Arial"/>
              <a:sym typeface="Arial"/>
            </a:endParaRPr>
          </a:p>
        </p:txBody>
      </p:sp>
      <p:sp>
        <p:nvSpPr>
          <p:cNvPr id="531" name="Google Shape;531;p57"/>
          <p:cNvSpPr/>
          <p:nvPr/>
        </p:nvSpPr>
        <p:spPr>
          <a:xfrm>
            <a:off x="3065499" y="3484360"/>
            <a:ext cx="898200" cy="6471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Responder</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(Bob)</a:t>
            </a:r>
            <a:endParaRPr b="1" i="0" sz="900" u="none" cap="none" strike="noStrike">
              <a:solidFill>
                <a:srgbClr val="000000"/>
              </a:solidFill>
              <a:latin typeface="Arial"/>
              <a:ea typeface="Arial"/>
              <a:cs typeface="Arial"/>
              <a:sym typeface="Arial"/>
            </a:endParaRPr>
          </a:p>
        </p:txBody>
      </p:sp>
      <p:sp>
        <p:nvSpPr>
          <p:cNvPr id="532" name="Google Shape;532;p57"/>
          <p:cNvSpPr/>
          <p:nvPr/>
        </p:nvSpPr>
        <p:spPr>
          <a:xfrm>
            <a:off x="1144496" y="2120284"/>
            <a:ext cx="837000" cy="8793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CONSULTA DADOS NO SISTEMA INTERNO</a:t>
            </a:r>
            <a:endParaRPr b="1" i="0" sz="800" u="none" cap="none" strike="noStrike">
              <a:solidFill>
                <a:srgbClr val="FFFFFF"/>
              </a:solidFill>
              <a:latin typeface="Arial"/>
              <a:ea typeface="Arial"/>
              <a:cs typeface="Arial"/>
              <a:sym typeface="Arial"/>
            </a:endParaRPr>
          </a:p>
        </p:txBody>
      </p:sp>
      <p:sp>
        <p:nvSpPr>
          <p:cNvPr id="533" name="Google Shape;533;p57"/>
          <p:cNvSpPr/>
          <p:nvPr/>
        </p:nvSpPr>
        <p:spPr>
          <a:xfrm>
            <a:off x="2015551" y="2274115"/>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CRIA TRANSAÇÃO</a:t>
            </a:r>
            <a:endParaRPr b="1" i="0" sz="800" u="none" cap="none" strike="noStrike">
              <a:solidFill>
                <a:srgbClr val="FFFFFF"/>
              </a:solidFill>
              <a:latin typeface="Arial"/>
              <a:ea typeface="Arial"/>
              <a:cs typeface="Arial"/>
              <a:sym typeface="Arial"/>
            </a:endParaRPr>
          </a:p>
        </p:txBody>
      </p:sp>
      <p:sp>
        <p:nvSpPr>
          <p:cNvPr id="534" name="Google Shape;534;p57"/>
          <p:cNvSpPr/>
          <p:nvPr/>
        </p:nvSpPr>
        <p:spPr>
          <a:xfrm>
            <a:off x="3065499" y="2274115"/>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ASSINA TRANSAÇÃO</a:t>
            </a:r>
            <a:endParaRPr b="1" i="0" sz="800" u="none" cap="none" strike="noStrike">
              <a:solidFill>
                <a:srgbClr val="FFFFFF"/>
              </a:solidFill>
              <a:latin typeface="Arial"/>
              <a:ea typeface="Arial"/>
              <a:cs typeface="Arial"/>
              <a:sym typeface="Arial"/>
            </a:endParaRPr>
          </a:p>
        </p:txBody>
      </p:sp>
      <p:sp>
        <p:nvSpPr>
          <p:cNvPr id="535" name="Google Shape;535;p57"/>
          <p:cNvSpPr/>
          <p:nvPr/>
        </p:nvSpPr>
        <p:spPr>
          <a:xfrm>
            <a:off x="6363714" y="2274127"/>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VALIDA TRANSAÇÃO</a:t>
            </a:r>
            <a:endParaRPr b="1" i="0" sz="800" u="none" cap="none" strike="noStrike">
              <a:solidFill>
                <a:srgbClr val="FFFFFF"/>
              </a:solidFill>
              <a:latin typeface="Arial"/>
              <a:ea typeface="Arial"/>
              <a:cs typeface="Arial"/>
              <a:sym typeface="Arial"/>
            </a:endParaRPr>
          </a:p>
        </p:txBody>
      </p:sp>
      <p:sp>
        <p:nvSpPr>
          <p:cNvPr id="536" name="Google Shape;536;p57"/>
          <p:cNvSpPr/>
          <p:nvPr/>
        </p:nvSpPr>
        <p:spPr>
          <a:xfrm>
            <a:off x="8648528" y="1285744"/>
            <a:ext cx="434100" cy="3174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rgbClr val="000000"/>
                </a:solidFill>
                <a:latin typeface="Arial"/>
                <a:ea typeface="Arial"/>
                <a:cs typeface="Arial"/>
                <a:sym typeface="Arial"/>
              </a:rPr>
              <a:t>FIM</a:t>
            </a:r>
            <a:endParaRPr b="1" i="0" sz="900" u="none" cap="none" strike="noStrike">
              <a:solidFill>
                <a:srgbClr val="000000"/>
              </a:solidFill>
              <a:latin typeface="Arial"/>
              <a:ea typeface="Arial"/>
              <a:cs typeface="Arial"/>
              <a:sym typeface="Arial"/>
            </a:endParaRPr>
          </a:p>
        </p:txBody>
      </p:sp>
      <p:sp>
        <p:nvSpPr>
          <p:cNvPr id="537" name="Google Shape;537;p57"/>
          <p:cNvSpPr/>
          <p:nvPr/>
        </p:nvSpPr>
        <p:spPr>
          <a:xfrm>
            <a:off x="4189262" y="3521937"/>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VALIDA TRANSAÇÃO</a:t>
            </a:r>
            <a:endParaRPr b="1" i="0" sz="800" u="none" cap="none" strike="noStrike">
              <a:solidFill>
                <a:srgbClr val="FFFFFF"/>
              </a:solidFill>
              <a:latin typeface="Arial"/>
              <a:ea typeface="Arial"/>
              <a:cs typeface="Arial"/>
              <a:sym typeface="Arial"/>
            </a:endParaRPr>
          </a:p>
        </p:txBody>
      </p:sp>
      <p:sp>
        <p:nvSpPr>
          <p:cNvPr id="538" name="Google Shape;538;p57"/>
          <p:cNvSpPr/>
          <p:nvPr/>
        </p:nvSpPr>
        <p:spPr>
          <a:xfrm>
            <a:off x="5204791" y="3521937"/>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ASSINA TRANSAÇÃO</a:t>
            </a:r>
            <a:endParaRPr b="1" i="0" sz="800" u="none" cap="none" strike="noStrike">
              <a:solidFill>
                <a:srgbClr val="FFFFFF"/>
              </a:solidFill>
              <a:latin typeface="Arial"/>
              <a:ea typeface="Arial"/>
              <a:cs typeface="Arial"/>
              <a:sym typeface="Arial"/>
            </a:endParaRPr>
          </a:p>
        </p:txBody>
      </p:sp>
      <p:cxnSp>
        <p:nvCxnSpPr>
          <p:cNvPr id="539" name="Google Shape;539;p57"/>
          <p:cNvCxnSpPr>
            <a:stCxn id="530" idx="3"/>
            <a:endCxn id="532" idx="1"/>
          </p:cNvCxnSpPr>
          <p:nvPr/>
        </p:nvCxnSpPr>
        <p:spPr>
          <a:xfrm flipH="1" rot="10800000">
            <a:off x="1014675" y="2559799"/>
            <a:ext cx="129900" cy="300"/>
          </a:xfrm>
          <a:prstGeom prst="straightConnector1">
            <a:avLst/>
          </a:prstGeom>
          <a:noFill/>
          <a:ln cap="flat" cmpd="sng" w="38100">
            <a:solidFill>
              <a:srgbClr val="FF0000"/>
            </a:solidFill>
            <a:prstDash val="solid"/>
            <a:round/>
            <a:headEnd len="sm" w="sm" type="none"/>
            <a:tailEnd len="sm" w="sm" type="none"/>
          </a:ln>
        </p:spPr>
      </p:cxnSp>
      <p:cxnSp>
        <p:nvCxnSpPr>
          <p:cNvPr id="540" name="Google Shape;540;p57"/>
          <p:cNvCxnSpPr>
            <a:stCxn id="532" idx="3"/>
            <a:endCxn id="533" idx="1"/>
          </p:cNvCxnSpPr>
          <p:nvPr/>
        </p:nvCxnSpPr>
        <p:spPr>
          <a:xfrm>
            <a:off x="1981496" y="2559934"/>
            <a:ext cx="34200" cy="0"/>
          </a:xfrm>
          <a:prstGeom prst="straightConnector1">
            <a:avLst/>
          </a:prstGeom>
          <a:noFill/>
          <a:ln cap="flat" cmpd="sng" w="38100">
            <a:solidFill>
              <a:srgbClr val="FF0000"/>
            </a:solidFill>
            <a:prstDash val="solid"/>
            <a:round/>
            <a:headEnd len="sm" w="sm" type="none"/>
            <a:tailEnd len="sm" w="sm" type="none"/>
          </a:ln>
        </p:spPr>
      </p:cxnSp>
      <p:cxnSp>
        <p:nvCxnSpPr>
          <p:cNvPr id="541" name="Google Shape;541;p57"/>
          <p:cNvCxnSpPr>
            <a:stCxn id="533" idx="3"/>
            <a:endCxn id="534" idx="1"/>
          </p:cNvCxnSpPr>
          <p:nvPr/>
        </p:nvCxnSpPr>
        <p:spPr>
          <a:xfrm>
            <a:off x="2913751" y="2560015"/>
            <a:ext cx="151800" cy="0"/>
          </a:xfrm>
          <a:prstGeom prst="straightConnector1">
            <a:avLst/>
          </a:prstGeom>
          <a:noFill/>
          <a:ln cap="flat" cmpd="sng" w="38100">
            <a:solidFill>
              <a:srgbClr val="FF0000"/>
            </a:solidFill>
            <a:prstDash val="solid"/>
            <a:round/>
            <a:headEnd len="sm" w="sm" type="none"/>
            <a:tailEnd len="sm" w="sm" type="none"/>
          </a:ln>
        </p:spPr>
      </p:cxnSp>
      <p:cxnSp>
        <p:nvCxnSpPr>
          <p:cNvPr id="542" name="Google Shape;542;p57"/>
          <p:cNvCxnSpPr/>
          <p:nvPr/>
        </p:nvCxnSpPr>
        <p:spPr>
          <a:xfrm>
            <a:off x="3937969" y="2560045"/>
            <a:ext cx="152400" cy="0"/>
          </a:xfrm>
          <a:prstGeom prst="straightConnector1">
            <a:avLst/>
          </a:prstGeom>
          <a:noFill/>
          <a:ln cap="flat" cmpd="sng" w="38100">
            <a:solidFill>
              <a:srgbClr val="FF0000"/>
            </a:solidFill>
            <a:prstDash val="solid"/>
            <a:round/>
            <a:headEnd len="sm" w="sm" type="none"/>
            <a:tailEnd len="sm" w="sm" type="none"/>
          </a:ln>
        </p:spPr>
      </p:cxnSp>
      <p:cxnSp>
        <p:nvCxnSpPr>
          <p:cNvPr id="543" name="Google Shape;543;p57"/>
          <p:cNvCxnSpPr/>
          <p:nvPr/>
        </p:nvCxnSpPr>
        <p:spPr>
          <a:xfrm flipH="1">
            <a:off x="4072058" y="2566108"/>
            <a:ext cx="8700" cy="1281000"/>
          </a:xfrm>
          <a:prstGeom prst="straightConnector1">
            <a:avLst/>
          </a:prstGeom>
          <a:noFill/>
          <a:ln cap="flat" cmpd="sng" w="38100">
            <a:solidFill>
              <a:srgbClr val="FF0000"/>
            </a:solidFill>
            <a:prstDash val="solid"/>
            <a:round/>
            <a:headEnd len="sm" w="sm" type="none"/>
            <a:tailEnd len="med" w="med" type="stealth"/>
          </a:ln>
        </p:spPr>
      </p:cxnSp>
      <p:cxnSp>
        <p:nvCxnSpPr>
          <p:cNvPr id="544" name="Google Shape;544;p57"/>
          <p:cNvCxnSpPr>
            <a:stCxn id="531" idx="3"/>
            <a:endCxn id="537" idx="1"/>
          </p:cNvCxnSpPr>
          <p:nvPr/>
        </p:nvCxnSpPr>
        <p:spPr>
          <a:xfrm>
            <a:off x="3963699" y="3807910"/>
            <a:ext cx="225600" cy="0"/>
          </a:xfrm>
          <a:prstGeom prst="straightConnector1">
            <a:avLst/>
          </a:prstGeom>
          <a:noFill/>
          <a:ln cap="flat" cmpd="sng" w="38100">
            <a:solidFill>
              <a:srgbClr val="FF0000"/>
            </a:solidFill>
            <a:prstDash val="solid"/>
            <a:round/>
            <a:headEnd len="sm" w="sm" type="none"/>
            <a:tailEnd len="sm" w="sm" type="none"/>
          </a:ln>
        </p:spPr>
      </p:cxnSp>
      <p:cxnSp>
        <p:nvCxnSpPr>
          <p:cNvPr id="545" name="Google Shape;545;p57"/>
          <p:cNvCxnSpPr>
            <a:stCxn id="537" idx="3"/>
            <a:endCxn id="538" idx="1"/>
          </p:cNvCxnSpPr>
          <p:nvPr/>
        </p:nvCxnSpPr>
        <p:spPr>
          <a:xfrm>
            <a:off x="5087462" y="3807837"/>
            <a:ext cx="117300" cy="0"/>
          </a:xfrm>
          <a:prstGeom prst="straightConnector1">
            <a:avLst/>
          </a:prstGeom>
          <a:noFill/>
          <a:ln cap="flat" cmpd="sng" w="38100">
            <a:solidFill>
              <a:srgbClr val="FF0000"/>
            </a:solidFill>
            <a:prstDash val="solid"/>
            <a:round/>
            <a:headEnd len="sm" w="sm" type="none"/>
            <a:tailEnd len="sm" w="sm" type="none"/>
          </a:ln>
        </p:spPr>
      </p:cxnSp>
      <p:cxnSp>
        <p:nvCxnSpPr>
          <p:cNvPr id="546" name="Google Shape;546;p57"/>
          <p:cNvCxnSpPr/>
          <p:nvPr/>
        </p:nvCxnSpPr>
        <p:spPr>
          <a:xfrm rot="10800000">
            <a:off x="6080782" y="3778401"/>
            <a:ext cx="152400" cy="0"/>
          </a:xfrm>
          <a:prstGeom prst="straightConnector1">
            <a:avLst/>
          </a:prstGeom>
          <a:noFill/>
          <a:ln cap="flat" cmpd="sng" w="38100">
            <a:solidFill>
              <a:srgbClr val="FF0000"/>
            </a:solidFill>
            <a:prstDash val="solid"/>
            <a:round/>
            <a:headEnd len="sm" w="sm" type="none"/>
            <a:tailEnd len="sm" w="sm" type="none"/>
          </a:ln>
        </p:spPr>
      </p:cxnSp>
      <p:cxnSp>
        <p:nvCxnSpPr>
          <p:cNvPr id="547" name="Google Shape;547;p57"/>
          <p:cNvCxnSpPr/>
          <p:nvPr/>
        </p:nvCxnSpPr>
        <p:spPr>
          <a:xfrm flipH="1" rot="10800000">
            <a:off x="6226997" y="2491338"/>
            <a:ext cx="8700" cy="1281000"/>
          </a:xfrm>
          <a:prstGeom prst="straightConnector1">
            <a:avLst/>
          </a:prstGeom>
          <a:noFill/>
          <a:ln cap="flat" cmpd="sng" w="38100">
            <a:solidFill>
              <a:srgbClr val="FF0000"/>
            </a:solidFill>
            <a:prstDash val="solid"/>
            <a:round/>
            <a:headEnd len="sm" w="sm" type="none"/>
            <a:tailEnd len="med" w="med" type="stealth"/>
          </a:ln>
        </p:spPr>
      </p:cxnSp>
      <p:cxnSp>
        <p:nvCxnSpPr>
          <p:cNvPr id="548" name="Google Shape;548;p57"/>
          <p:cNvCxnSpPr/>
          <p:nvPr/>
        </p:nvCxnSpPr>
        <p:spPr>
          <a:xfrm>
            <a:off x="6260252" y="2560045"/>
            <a:ext cx="152400" cy="0"/>
          </a:xfrm>
          <a:prstGeom prst="straightConnector1">
            <a:avLst/>
          </a:prstGeom>
          <a:noFill/>
          <a:ln cap="flat" cmpd="sng" w="38100">
            <a:solidFill>
              <a:srgbClr val="FF0000"/>
            </a:solidFill>
            <a:prstDash val="solid"/>
            <a:round/>
            <a:headEnd len="sm" w="sm" type="none"/>
            <a:tailEnd len="sm" w="sm" type="none"/>
          </a:ln>
        </p:spPr>
      </p:cxnSp>
      <p:cxnSp>
        <p:nvCxnSpPr>
          <p:cNvPr id="549" name="Google Shape;549;p57"/>
          <p:cNvCxnSpPr>
            <a:stCxn id="550" idx="3"/>
            <a:endCxn id="536" idx="1"/>
          </p:cNvCxnSpPr>
          <p:nvPr/>
        </p:nvCxnSpPr>
        <p:spPr>
          <a:xfrm>
            <a:off x="8454301" y="1444255"/>
            <a:ext cx="194100" cy="300"/>
          </a:xfrm>
          <a:prstGeom prst="straightConnector1">
            <a:avLst/>
          </a:prstGeom>
          <a:noFill/>
          <a:ln cap="flat" cmpd="sng" w="38100">
            <a:solidFill>
              <a:srgbClr val="FF0000"/>
            </a:solidFill>
            <a:prstDash val="solid"/>
            <a:round/>
            <a:headEnd len="sm" w="sm" type="none"/>
            <a:tailEnd len="sm" w="sm" type="none"/>
          </a:ln>
        </p:spPr>
      </p:cxnSp>
      <p:sp>
        <p:nvSpPr>
          <p:cNvPr id="550" name="Google Shape;550;p57"/>
          <p:cNvSpPr/>
          <p:nvPr/>
        </p:nvSpPr>
        <p:spPr>
          <a:xfrm>
            <a:off x="7556101" y="1158355"/>
            <a:ext cx="898200" cy="571800"/>
          </a:xfrm>
          <a:prstGeom prst="rect">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VALIDA TRANSAÇÃO</a:t>
            </a:r>
            <a:endParaRPr b="1" i="0" sz="800" u="none" cap="none" strike="noStrike">
              <a:solidFill>
                <a:srgbClr val="FFFFFF"/>
              </a:solidFill>
              <a:latin typeface="Arial"/>
              <a:ea typeface="Arial"/>
              <a:cs typeface="Arial"/>
              <a:sym typeface="Arial"/>
            </a:endParaRPr>
          </a:p>
        </p:txBody>
      </p:sp>
      <p:cxnSp>
        <p:nvCxnSpPr>
          <p:cNvPr id="551" name="Google Shape;551;p57"/>
          <p:cNvCxnSpPr/>
          <p:nvPr/>
        </p:nvCxnSpPr>
        <p:spPr>
          <a:xfrm rot="10800000">
            <a:off x="7252802" y="2652614"/>
            <a:ext cx="152400" cy="0"/>
          </a:xfrm>
          <a:prstGeom prst="straightConnector1">
            <a:avLst/>
          </a:prstGeom>
          <a:noFill/>
          <a:ln cap="flat" cmpd="sng" w="38100">
            <a:solidFill>
              <a:srgbClr val="FF0000"/>
            </a:solidFill>
            <a:prstDash val="solid"/>
            <a:round/>
            <a:headEnd len="sm" w="sm" type="none"/>
            <a:tailEnd len="sm" w="sm" type="none"/>
          </a:ln>
        </p:spPr>
      </p:cxnSp>
      <p:cxnSp>
        <p:nvCxnSpPr>
          <p:cNvPr id="552" name="Google Shape;552;p57"/>
          <p:cNvCxnSpPr/>
          <p:nvPr/>
        </p:nvCxnSpPr>
        <p:spPr>
          <a:xfrm flipH="1" rot="10800000">
            <a:off x="7399017" y="1365551"/>
            <a:ext cx="8700" cy="1281000"/>
          </a:xfrm>
          <a:prstGeom prst="straightConnector1">
            <a:avLst/>
          </a:prstGeom>
          <a:noFill/>
          <a:ln cap="flat" cmpd="sng" w="38100">
            <a:solidFill>
              <a:srgbClr val="FF0000"/>
            </a:solidFill>
            <a:prstDash val="solid"/>
            <a:round/>
            <a:headEnd len="sm" w="sm" type="none"/>
            <a:tailEnd len="med" w="med" type="stealth"/>
          </a:ln>
        </p:spPr>
      </p:cxnSp>
      <p:cxnSp>
        <p:nvCxnSpPr>
          <p:cNvPr id="553" name="Google Shape;553;p57"/>
          <p:cNvCxnSpPr>
            <a:stCxn id="529" idx="3"/>
            <a:endCxn id="550" idx="1"/>
          </p:cNvCxnSpPr>
          <p:nvPr/>
        </p:nvCxnSpPr>
        <p:spPr>
          <a:xfrm>
            <a:off x="7325643" y="1444400"/>
            <a:ext cx="230400" cy="0"/>
          </a:xfrm>
          <a:prstGeom prst="straightConnector1">
            <a:avLst/>
          </a:prstGeom>
          <a:noFill/>
          <a:ln cap="flat" cmpd="sng" w="38100">
            <a:solidFill>
              <a:srgbClr val="FF0000"/>
            </a:solidFill>
            <a:prstDash val="solid"/>
            <a:round/>
            <a:headEnd len="sm" w="sm" type="none"/>
            <a:tailEnd len="sm" w="sm" type="none"/>
          </a:ln>
        </p:spPr>
      </p:cxnSp>
      <p:sp>
        <p:nvSpPr>
          <p:cNvPr id="554" name="Google Shape;554;p5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55" name="Google Shape;555;p5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556" name="Google Shape;556;p5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557" name="Google Shape;557;p57"/>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558" name="Google Shape;558;p5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559" name="Google Shape;559;p5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58"/>
          <p:cNvSpPr txBox="1"/>
          <p:nvPr>
            <p:ph idx="1" type="body"/>
          </p:nvPr>
        </p:nvSpPr>
        <p:spPr>
          <a:xfrm>
            <a:off x="311700" y="1402075"/>
            <a:ext cx="8520600" cy="34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Todo o consenso no Corda é feito entre as partes que estão negociando, e o Notary é uma terceira parte que vai garantir que as outras duas partes executaram corretamente o contrato acordado.</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sp>
        <p:nvSpPr>
          <p:cNvPr id="565" name="Google Shape;565;p58"/>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66" name="Google Shape;566;p58"/>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Introdução ao DLT Corda</a:t>
            </a:r>
            <a:endParaRPr b="0" i="0" sz="1600" u="none" cap="none" strike="noStrike">
              <a:solidFill>
                <a:schemeClr val="lt1"/>
              </a:solidFill>
              <a:latin typeface="Arial"/>
              <a:ea typeface="Arial"/>
              <a:cs typeface="Arial"/>
              <a:sym typeface="Arial"/>
            </a:endParaRPr>
          </a:p>
        </p:txBody>
      </p:sp>
      <p:sp>
        <p:nvSpPr>
          <p:cNvPr id="567" name="Google Shape;567;p58"/>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568" name="Google Shape;568;p58"/>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569" name="Google Shape;569;p58"/>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570" name="Google Shape;570;p58"/>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\corda\características\consenso\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59"/>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160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Redes Permissionadas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Gatekeeper</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Foco na indústria não no consumidor final</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Peer-to-Peer</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Privacidade</a:t>
            </a:r>
            <a:endParaRPr b="0" i="0" sz="1800" u="none" cap="none" strike="noStrike">
              <a:solidFill>
                <a:schemeClr val="dk2"/>
              </a:solidFill>
              <a:latin typeface="Source Code Pro"/>
              <a:ea typeface="Source Code Pro"/>
              <a:cs typeface="Source Code Pro"/>
              <a:sym typeface="Source Code Pro"/>
            </a:endParaRPr>
          </a:p>
        </p:txBody>
      </p:sp>
      <p:sp>
        <p:nvSpPr>
          <p:cNvPr id="576" name="Google Shape;576;p59"/>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77" name="Google Shape;577;p59"/>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578" name="Google Shape;578;p59"/>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579" name="Google Shape;579;p59"/>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580" name="Google Shape;580;p59"/>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581" name="Google Shape;581;p59"/>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\corda\características\aplicações\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5" name="Shape 585"/>
        <p:cNvGrpSpPr/>
        <p:nvPr/>
      </p:nvGrpSpPr>
      <p:grpSpPr>
        <a:xfrm>
          <a:off x="0" y="0"/>
          <a:ext cx="0" cy="0"/>
          <a:chOff x="0" y="0"/>
          <a:chExt cx="0" cy="0"/>
        </a:xfrm>
      </p:grpSpPr>
      <p:sp>
        <p:nvSpPr>
          <p:cNvPr id="586" name="Google Shape;586;p60"/>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Problema de hoje: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Transferência de Histórico Escolar entre Universidades</a:t>
            </a:r>
            <a:endParaRPr b="0" i="0" sz="1800" u="none" cap="none" strike="noStrike">
              <a:solidFill>
                <a:schemeClr val="dk2"/>
              </a:solidFill>
              <a:latin typeface="Source Code Pro"/>
              <a:ea typeface="Source Code Pro"/>
              <a:cs typeface="Source Code Pro"/>
              <a:sym typeface="Source Code Pro"/>
            </a:endParaRPr>
          </a:p>
        </p:txBody>
      </p:sp>
      <p:sp>
        <p:nvSpPr>
          <p:cNvPr id="587" name="Google Shape;587;p6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88" name="Google Shape;588;p60"/>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589" name="Google Shape;589;p6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590" name="Google Shape;590;p60"/>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591" name="Google Shape;591;p6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592" name="Google Shape;592;p60"/>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6" name="Shape 596"/>
        <p:cNvGrpSpPr/>
        <p:nvPr/>
      </p:nvGrpSpPr>
      <p:grpSpPr>
        <a:xfrm>
          <a:off x="0" y="0"/>
          <a:ext cx="0" cy="0"/>
          <a:chOff x="0" y="0"/>
          <a:chExt cx="0" cy="0"/>
        </a:xfrm>
      </p:grpSpPr>
      <p:sp>
        <p:nvSpPr>
          <p:cNvPr id="597" name="Google Shape;597;p61"/>
          <p:cNvSpPr txBox="1"/>
          <p:nvPr>
            <p:ph idx="1" type="body"/>
          </p:nvPr>
        </p:nvSpPr>
        <p:spPr>
          <a:xfrm>
            <a:off x="183975" y="520075"/>
            <a:ext cx="88323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Pré requisitos:</a:t>
            </a:r>
            <a:endParaRPr b="0" i="0" sz="18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160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O Aluno não precisará mais imprimir o histórico.</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A certificação deverá ser enviada de forma totalmente digital.</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A instituição deverá enviar as informações relacionadas às aulas concluídas.</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A média geral também deverá ser enviada.</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Será necessário que a instituição que está provendo as informações informe qual a sua identidade.</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O aluno deverá autorizar o compartilhamento da informação.</a:t>
            </a:r>
            <a:endParaRPr b="0" i="0" sz="1400" u="none" cap="none" strike="noStrike">
              <a:solidFill>
                <a:schemeClr val="dk2"/>
              </a:solidFill>
              <a:latin typeface="Source Code Pro"/>
              <a:ea typeface="Source Code Pro"/>
              <a:cs typeface="Source Code Pro"/>
              <a:sym typeface="Source Code Pro"/>
            </a:endParaRPr>
          </a:p>
        </p:txBody>
      </p:sp>
      <p:sp>
        <p:nvSpPr>
          <p:cNvPr id="598" name="Google Shape;598;p6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599" name="Google Shape;599;p61"/>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00" name="Google Shape;600;p6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01" name="Google Shape;601;p61"/>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02" name="Google Shape;602;p6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03" name="Google Shape;603;p6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\corda\case\aplicação\pré_rec’s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07" name="Shape 607"/>
        <p:cNvGrpSpPr/>
        <p:nvPr/>
      </p:nvGrpSpPr>
      <p:grpSpPr>
        <a:xfrm>
          <a:off x="0" y="0"/>
          <a:ext cx="0" cy="0"/>
          <a:chOff x="0" y="0"/>
          <a:chExt cx="0" cy="0"/>
        </a:xfrm>
      </p:grpSpPr>
      <p:sp>
        <p:nvSpPr>
          <p:cNvPr id="608" name="Google Shape;608;p62"/>
          <p:cNvSpPr txBox="1"/>
          <p:nvPr>
            <p:ph idx="1" type="body"/>
          </p:nvPr>
        </p:nvSpPr>
        <p:spPr>
          <a:xfrm>
            <a:off x="339825" y="5729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Pré requisitos não-funcionais:</a:t>
            </a:r>
            <a:endParaRPr b="0" i="0" sz="18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160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O sistema deve ser eficiente o suficiente para o aluno conseguir utilizar as informações no momento de matrícula.</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Normalmente, teremos picos de uso em alguns dias do ano e baixo uso no restante do ano.</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pt-BR" sz="1400" u="none" cap="none" strike="noStrike">
                <a:solidFill>
                  <a:schemeClr val="dk2"/>
                </a:solidFill>
                <a:latin typeface="Source Code Pro"/>
                <a:ea typeface="Source Code Pro"/>
                <a:cs typeface="Source Code Pro"/>
                <a:sym typeface="Source Code Pro"/>
              </a:rPr>
              <a:t>Toda vez que uma informação for alterada, é necessário que todo mundo receba uma nova cópia dos dados.</a:t>
            </a:r>
            <a:endParaRPr b="0" i="0" sz="1400" u="none" cap="none" strike="noStrike">
              <a:solidFill>
                <a:schemeClr val="dk2"/>
              </a:solidFill>
              <a:latin typeface="Source Code Pro"/>
              <a:ea typeface="Source Code Pro"/>
              <a:cs typeface="Source Code Pro"/>
              <a:sym typeface="Source Code Pro"/>
            </a:endParaRPr>
          </a:p>
        </p:txBody>
      </p:sp>
      <p:sp>
        <p:nvSpPr>
          <p:cNvPr id="609" name="Google Shape;609;p6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10" name="Google Shape;610;p6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11" name="Google Shape;611;p6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12" name="Google Shape;612;p62"/>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13" name="Google Shape;613;p6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14" name="Google Shape;614;p6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\corda\case\aplicação\pré_rec’s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8" name="Shape 618"/>
        <p:cNvGrpSpPr/>
        <p:nvPr/>
      </p:nvGrpSpPr>
      <p:grpSpPr>
        <a:xfrm>
          <a:off x="0" y="0"/>
          <a:ext cx="0" cy="0"/>
          <a:chOff x="0" y="0"/>
          <a:chExt cx="0" cy="0"/>
        </a:xfrm>
      </p:grpSpPr>
      <p:sp>
        <p:nvSpPr>
          <p:cNvPr id="619" name="Google Shape;619;p63"/>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Neste cenário, porque usar Corda?</a:t>
            </a:r>
            <a:endParaRPr b="0" i="0" sz="1800" u="none" cap="none" strike="noStrike">
              <a:solidFill>
                <a:schemeClr val="dk2"/>
              </a:solidFill>
              <a:latin typeface="Source Code Pro"/>
              <a:ea typeface="Source Code Pro"/>
              <a:cs typeface="Source Code Pro"/>
              <a:sym typeface="Source Code Pro"/>
            </a:endParaRPr>
          </a:p>
        </p:txBody>
      </p:sp>
      <p:sp>
        <p:nvSpPr>
          <p:cNvPr id="620" name="Google Shape;620;p6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21" name="Google Shape;621;p6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22" name="Google Shape;622;p6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23" name="Google Shape;623;p63"/>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24" name="Google Shape;624;p6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25" name="Google Shape;625;p6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\corda\case\aplicação\uso\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729450" y="1322450"/>
            <a:ext cx="7688400" cy="31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rgbClr val="FFFFFF"/>
                </a:solidFill>
                <a:latin typeface="Lato"/>
                <a:ea typeface="Lato"/>
                <a:cs typeface="Lato"/>
                <a:sym typeface="Lato"/>
              </a:rPr>
              <a:t>Em sua pasta de projetos execute o comando:</a:t>
            </a:r>
            <a:endParaRPr sz="2400">
              <a:solidFill>
                <a:srgbClr val="FFFFFF"/>
              </a:solidFill>
              <a:latin typeface="Lato"/>
              <a:ea typeface="Lato"/>
              <a:cs typeface="Lato"/>
              <a:sym typeface="Lato"/>
            </a:endParaRPr>
          </a:p>
          <a:p>
            <a:pPr indent="0" lvl="0" marL="0" rtl="0" algn="ctr">
              <a:spcBef>
                <a:spcPts val="0"/>
              </a:spcBef>
              <a:spcAft>
                <a:spcPts val="0"/>
              </a:spcAft>
              <a:buNone/>
            </a:pPr>
            <a:r>
              <a:t/>
            </a:r>
            <a:endParaRPr sz="2400">
              <a:solidFill>
                <a:srgbClr val="FFFFFF"/>
              </a:solidFill>
              <a:latin typeface="Lato"/>
              <a:ea typeface="Lato"/>
              <a:cs typeface="Lato"/>
              <a:sym typeface="Lato"/>
            </a:endParaRPr>
          </a:p>
          <a:p>
            <a:pPr indent="0" lvl="0" marL="0" rtl="0" algn="ctr">
              <a:spcBef>
                <a:spcPts val="0"/>
              </a:spcBef>
              <a:spcAft>
                <a:spcPts val="0"/>
              </a:spcAft>
              <a:buNone/>
            </a:pPr>
            <a:r>
              <a:rPr lang="pt-BR" sz="2400">
                <a:solidFill>
                  <a:srgbClr val="FFFF00"/>
                </a:solidFill>
                <a:latin typeface="Lato"/>
                <a:ea typeface="Lato"/>
                <a:cs typeface="Lato"/>
                <a:sym typeface="Lato"/>
              </a:rPr>
              <a:t>git clone</a:t>
            </a:r>
            <a:r>
              <a:rPr lang="pt-BR" sz="2400">
                <a:solidFill>
                  <a:srgbClr val="FFFFFF"/>
                </a:solidFill>
                <a:latin typeface="Lato"/>
                <a:ea typeface="Lato"/>
                <a:cs typeface="Lato"/>
                <a:sym typeface="Lato"/>
              </a:rPr>
              <a:t> </a:t>
            </a:r>
            <a:r>
              <a:rPr b="0" lang="pt-BR" sz="2400">
                <a:solidFill>
                  <a:srgbClr val="C9DAF8"/>
                </a:solidFill>
                <a:latin typeface="Lato"/>
                <a:ea typeface="Lato"/>
                <a:cs typeface="Lato"/>
                <a:sym typeface="Lato"/>
              </a:rPr>
              <a:t>https://github.com/corda/cordapp-example</a:t>
            </a:r>
            <a:endParaRPr b="0" sz="2400">
              <a:solidFill>
                <a:srgbClr val="C9DAF8"/>
              </a:solidFill>
              <a:latin typeface="Lato"/>
              <a:ea typeface="Lato"/>
              <a:cs typeface="Lato"/>
              <a:sym typeface="Lato"/>
            </a:endParaRPr>
          </a:p>
          <a:p>
            <a:pPr indent="0" lvl="0" marL="0" rtl="0" algn="ctr">
              <a:spcBef>
                <a:spcPts val="0"/>
              </a:spcBef>
              <a:spcAft>
                <a:spcPts val="0"/>
              </a:spcAft>
              <a:buNone/>
            </a:pPr>
            <a:r>
              <a:t/>
            </a:r>
            <a:endParaRPr b="0" sz="2400">
              <a:solidFill>
                <a:srgbClr val="C9DAF8"/>
              </a:solidFill>
              <a:latin typeface="Lato"/>
              <a:ea typeface="Lato"/>
              <a:cs typeface="Lato"/>
              <a:sym typeface="Lato"/>
            </a:endParaRPr>
          </a:p>
          <a:p>
            <a:pPr indent="0" lvl="0" marL="0" rtl="0" algn="ctr">
              <a:spcBef>
                <a:spcPts val="0"/>
              </a:spcBef>
              <a:spcAft>
                <a:spcPts val="0"/>
              </a:spcAft>
              <a:buNone/>
            </a:pPr>
            <a:r>
              <a:rPr lang="pt-BR" sz="2400">
                <a:solidFill>
                  <a:srgbClr val="FFFFFF"/>
                </a:solidFill>
                <a:latin typeface="Lato"/>
                <a:ea typeface="Lato"/>
                <a:cs typeface="Lato"/>
                <a:sym typeface="Lato"/>
              </a:rPr>
              <a:t>Acesse a pasta “</a:t>
            </a:r>
            <a:r>
              <a:rPr i="1" lang="pt-BR" sz="2400">
                <a:solidFill>
                  <a:srgbClr val="FFFFFF"/>
                </a:solidFill>
                <a:latin typeface="Lato"/>
                <a:ea typeface="Lato"/>
                <a:cs typeface="Lato"/>
                <a:sym typeface="Lato"/>
              </a:rPr>
              <a:t>cordapp-example</a:t>
            </a:r>
            <a:r>
              <a:rPr lang="pt-BR" sz="2400">
                <a:solidFill>
                  <a:srgbClr val="FFFFFF"/>
                </a:solidFill>
                <a:latin typeface="Lato"/>
                <a:ea typeface="Lato"/>
                <a:cs typeface="Lato"/>
                <a:sym typeface="Lato"/>
              </a:rPr>
              <a:t>” e valida o clone:</a:t>
            </a:r>
            <a:endParaRPr b="0" sz="2400">
              <a:solidFill>
                <a:srgbClr val="C9DAF8"/>
              </a:solidFill>
              <a:latin typeface="Lato"/>
              <a:ea typeface="Lato"/>
              <a:cs typeface="Lato"/>
              <a:sym typeface="Lato"/>
            </a:endParaRPr>
          </a:p>
          <a:p>
            <a:pPr indent="0" lvl="0" marL="0" rtl="0" algn="ctr">
              <a:spcBef>
                <a:spcPts val="0"/>
              </a:spcBef>
              <a:spcAft>
                <a:spcPts val="0"/>
              </a:spcAft>
              <a:buNone/>
            </a:pPr>
            <a:r>
              <a:rPr b="0" lang="pt-BR" sz="2400">
                <a:solidFill>
                  <a:srgbClr val="FFFF00"/>
                </a:solidFill>
                <a:latin typeface="Lato"/>
                <a:ea typeface="Lato"/>
                <a:cs typeface="Lato"/>
                <a:sym typeface="Lato"/>
              </a:rPr>
              <a:t>cd</a:t>
            </a:r>
            <a:r>
              <a:rPr b="0" lang="pt-BR" sz="2400">
                <a:solidFill>
                  <a:srgbClr val="C9DAF8"/>
                </a:solidFill>
                <a:latin typeface="Lato"/>
                <a:ea typeface="Lato"/>
                <a:cs typeface="Lato"/>
                <a:sym typeface="Lato"/>
              </a:rPr>
              <a:t> cordapp-example</a:t>
            </a:r>
            <a:endParaRPr b="0" sz="2400">
              <a:solidFill>
                <a:srgbClr val="C9DAF8"/>
              </a:solidFill>
              <a:latin typeface="Lato"/>
              <a:ea typeface="Lato"/>
              <a:cs typeface="Lato"/>
              <a:sym typeface="Lato"/>
            </a:endParaRPr>
          </a:p>
          <a:p>
            <a:pPr indent="0" lvl="0" marL="0" rtl="0" algn="ctr">
              <a:spcBef>
                <a:spcPts val="0"/>
              </a:spcBef>
              <a:spcAft>
                <a:spcPts val="0"/>
              </a:spcAft>
              <a:buNone/>
            </a:pPr>
            <a:r>
              <a:rPr b="0" lang="pt-BR" sz="2400">
                <a:solidFill>
                  <a:srgbClr val="FFFF00"/>
                </a:solidFill>
                <a:latin typeface="Lato"/>
                <a:ea typeface="Lato"/>
                <a:cs typeface="Lato"/>
                <a:sym typeface="Lato"/>
              </a:rPr>
              <a:t>git status</a:t>
            </a:r>
            <a:endParaRPr b="0" sz="2400">
              <a:solidFill>
                <a:srgbClr val="FFFF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9" name="Shape 629"/>
        <p:cNvGrpSpPr/>
        <p:nvPr/>
      </p:nvGrpSpPr>
      <p:grpSpPr>
        <a:xfrm>
          <a:off x="0" y="0"/>
          <a:ext cx="0" cy="0"/>
          <a:chOff x="0" y="0"/>
          <a:chExt cx="0" cy="0"/>
        </a:xfrm>
      </p:grpSpPr>
      <p:sp>
        <p:nvSpPr>
          <p:cNvPr id="630" name="Google Shape;630;p64"/>
          <p:cNvSpPr txBox="1"/>
          <p:nvPr>
            <p:ph idx="1" type="body"/>
          </p:nvPr>
        </p:nvSpPr>
        <p:spPr>
          <a:xfrm>
            <a:off x="311700" y="5200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Smart Contracts.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No Corda, temos os corDapps, que são aplicações distribuídas construídas sobre o conceito de Smart Contract.</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Plataformas como Bitcoin não tem suporte nativo a smart contracts, não sendo possível utilizar a sua estrutura.</a:t>
            </a:r>
            <a:endParaRPr b="0" i="0" sz="1800" u="none" cap="none" strike="noStrike">
              <a:solidFill>
                <a:schemeClr val="dk2"/>
              </a:solidFill>
              <a:latin typeface="Source Code Pro"/>
              <a:ea typeface="Source Code Pro"/>
              <a:cs typeface="Source Code Pro"/>
              <a:sym typeface="Source Code Pro"/>
            </a:endParaRPr>
          </a:p>
        </p:txBody>
      </p:sp>
      <p:sp>
        <p:nvSpPr>
          <p:cNvPr id="631" name="Google Shape;631;p6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32" name="Google Shape;632;p6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33" name="Google Shape;633;p6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34" name="Google Shape;634;p64"/>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35" name="Google Shape;635;p6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36" name="Google Shape;636;p6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\corda\case\aplicação\vantagens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0" name="Shape 640"/>
        <p:cNvGrpSpPr/>
        <p:nvPr/>
      </p:nvGrpSpPr>
      <p:grpSpPr>
        <a:xfrm>
          <a:off x="0" y="0"/>
          <a:ext cx="0" cy="0"/>
          <a:chOff x="0" y="0"/>
          <a:chExt cx="0" cy="0"/>
        </a:xfrm>
      </p:grpSpPr>
      <p:sp>
        <p:nvSpPr>
          <p:cNvPr id="641" name="Google Shape;641;p65"/>
          <p:cNvSpPr txBox="1"/>
          <p:nvPr>
            <p:ph idx="1" type="body"/>
          </p:nvPr>
        </p:nvSpPr>
        <p:spPr>
          <a:xfrm>
            <a:off x="311700" y="5962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Performance.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Corda, por trabalhar com transações Peer-to-Peer e poder utilizar mais de um cluster para atingir o consenso, consegue escalar de forma simples.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A maior parte dos sistemas de Blockchain convencional necessita de um longo prazo para fazer validação dos dados.</a:t>
            </a:r>
            <a:endParaRPr b="0" i="0" sz="1800" u="none" cap="none" strike="noStrike">
              <a:solidFill>
                <a:schemeClr val="dk2"/>
              </a:solidFill>
              <a:latin typeface="Source Code Pro"/>
              <a:ea typeface="Source Code Pro"/>
              <a:cs typeface="Source Code Pro"/>
              <a:sym typeface="Source Code Pro"/>
            </a:endParaRPr>
          </a:p>
        </p:txBody>
      </p:sp>
      <p:sp>
        <p:nvSpPr>
          <p:cNvPr id="642" name="Google Shape;642;p6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43" name="Google Shape;643;p6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44" name="Google Shape;644;p6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45" name="Google Shape;645;p65"/>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46" name="Google Shape;646;p6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47" name="Google Shape;647;p6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\corda\case\aplicação\vantagens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1" name="Shape 651"/>
        <p:cNvGrpSpPr/>
        <p:nvPr/>
      </p:nvGrpSpPr>
      <p:grpSpPr>
        <a:xfrm>
          <a:off x="0" y="0"/>
          <a:ext cx="0" cy="0"/>
          <a:chOff x="0" y="0"/>
          <a:chExt cx="0" cy="0"/>
        </a:xfrm>
      </p:grpSpPr>
      <p:sp>
        <p:nvSpPr>
          <p:cNvPr id="652" name="Google Shape;652;p66"/>
          <p:cNvSpPr txBox="1"/>
          <p:nvPr>
            <p:ph idx="1" type="body"/>
          </p:nvPr>
        </p:nvSpPr>
        <p:spPr>
          <a:xfrm>
            <a:off x="311700" y="5200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Flexibilidade.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No Corda, a forma como as informações vão ser trafegadas podem ser customizadas para atender melhor os requisitos.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Nas plataformas de blockchain tradicional, o fluxo que é seguido é sempre o mesmo, não sendo possível construir fluxos alternativos.</a:t>
            </a:r>
            <a:endParaRPr b="0" i="0" sz="1800" u="none" cap="none" strike="noStrike">
              <a:solidFill>
                <a:schemeClr val="dk2"/>
              </a:solidFill>
              <a:latin typeface="Source Code Pro"/>
              <a:ea typeface="Source Code Pro"/>
              <a:cs typeface="Source Code Pro"/>
              <a:sym typeface="Source Code Pro"/>
            </a:endParaRPr>
          </a:p>
        </p:txBody>
      </p:sp>
      <p:sp>
        <p:nvSpPr>
          <p:cNvPr id="653" name="Google Shape;653;p6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54" name="Google Shape;654;p6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55" name="Google Shape;655;p6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56" name="Google Shape;656;p6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57" name="Google Shape;657;p6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58" name="Google Shape;658;p6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\corda\case\aplicação\vantagens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2" name="Shape 662"/>
        <p:cNvGrpSpPr/>
        <p:nvPr/>
      </p:nvGrpSpPr>
      <p:grpSpPr>
        <a:xfrm>
          <a:off x="0" y="0"/>
          <a:ext cx="0" cy="0"/>
          <a:chOff x="0" y="0"/>
          <a:chExt cx="0" cy="0"/>
        </a:xfrm>
      </p:grpSpPr>
      <p:sp>
        <p:nvSpPr>
          <p:cNvPr id="663" name="Google Shape;663;p67"/>
          <p:cNvSpPr txBox="1"/>
          <p:nvPr>
            <p:ph idx="1" type="body"/>
          </p:nvPr>
        </p:nvSpPr>
        <p:spPr>
          <a:xfrm>
            <a:off x="311700" y="5200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Privacidade.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Por ser Peer-to-Peer, no Corda, apenas quem for autorizado poderá ver as informações.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A utilização de plataformas onde temos broadcast de todas as operações implicaria em disponibilizar esta informação para todo mundo, não existindo assim privacidade.</a:t>
            </a:r>
            <a:endParaRPr b="0" i="0" sz="1800" u="none" cap="none" strike="noStrike">
              <a:solidFill>
                <a:schemeClr val="dk2"/>
              </a:solidFill>
              <a:latin typeface="Source Code Pro"/>
              <a:ea typeface="Source Code Pro"/>
              <a:cs typeface="Source Code Pro"/>
              <a:sym typeface="Source Code Pro"/>
            </a:endParaRPr>
          </a:p>
        </p:txBody>
      </p:sp>
      <p:sp>
        <p:nvSpPr>
          <p:cNvPr id="664" name="Google Shape;664;p6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65" name="Google Shape;665;p6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66" name="Google Shape;666;p6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67" name="Google Shape;667;p67"/>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68" name="Google Shape;668;p6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69" name="Google Shape;669;p6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\corda\case\aplicação\vantagens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3" name="Shape 673"/>
        <p:cNvGrpSpPr/>
        <p:nvPr/>
      </p:nvGrpSpPr>
      <p:grpSpPr>
        <a:xfrm>
          <a:off x="0" y="0"/>
          <a:ext cx="0" cy="0"/>
          <a:chOff x="0" y="0"/>
          <a:chExt cx="0" cy="0"/>
        </a:xfrm>
      </p:grpSpPr>
      <p:sp>
        <p:nvSpPr>
          <p:cNvPr id="674" name="Google Shape;674;p68"/>
          <p:cNvSpPr txBox="1"/>
          <p:nvPr>
            <p:ph idx="1" type="body"/>
          </p:nvPr>
        </p:nvSpPr>
        <p:spPr>
          <a:xfrm>
            <a:off x="311700" y="5962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Outras características: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160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Fácil construção de corDapps escaláveis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Alta compatibilidade com ferramentas do mercado</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Linguagem de programação com alto uso no mercado</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Utiliza as mesmas ferramentas de trabalho que o Java</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Ótima documentação</a:t>
            </a:r>
            <a:endParaRPr b="0" i="0" sz="1800" u="none" cap="none" strike="noStrike">
              <a:solidFill>
                <a:schemeClr val="dk2"/>
              </a:solidFill>
              <a:latin typeface="Source Code Pro"/>
              <a:ea typeface="Source Code Pro"/>
              <a:cs typeface="Source Code Pro"/>
              <a:sym typeface="Source Code Pro"/>
            </a:endParaRPr>
          </a:p>
        </p:txBody>
      </p:sp>
      <p:sp>
        <p:nvSpPr>
          <p:cNvPr id="675" name="Google Shape;675;p68"/>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76" name="Google Shape;676;p68"/>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Aplicações de Corda</a:t>
            </a:r>
            <a:endParaRPr b="0" i="0" sz="1600" u="none" cap="none" strike="noStrike">
              <a:solidFill>
                <a:schemeClr val="lt1"/>
              </a:solidFill>
              <a:latin typeface="Arial"/>
              <a:ea typeface="Arial"/>
              <a:cs typeface="Arial"/>
              <a:sym typeface="Arial"/>
            </a:endParaRPr>
          </a:p>
        </p:txBody>
      </p:sp>
      <p:sp>
        <p:nvSpPr>
          <p:cNvPr id="677" name="Google Shape;677;p68"/>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78" name="Google Shape;678;p68"/>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79" name="Google Shape;679;p68"/>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80" name="Google Shape;680;p68"/>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\corda\case\aplicação\vantagens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4" name="Shape 684"/>
        <p:cNvGrpSpPr/>
        <p:nvPr/>
      </p:nvGrpSpPr>
      <p:grpSpPr>
        <a:xfrm>
          <a:off x="0" y="0"/>
          <a:ext cx="0" cy="0"/>
          <a:chOff x="0" y="0"/>
          <a:chExt cx="0" cy="0"/>
        </a:xfrm>
      </p:grpSpPr>
      <p:sp>
        <p:nvSpPr>
          <p:cNvPr id="685" name="Google Shape;685;p69"/>
          <p:cNvSpPr txBox="1"/>
          <p:nvPr>
            <p:ph idx="1" type="body"/>
          </p:nvPr>
        </p:nvSpPr>
        <p:spPr>
          <a:xfrm>
            <a:off x="311700" y="672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que é um CorDapp?</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Os corDapps são aplicações distribuídas construídas com Corda (Corda Distributed App), e tem como objetivo controlar todo o workflow entre as aplicações.</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É necessário ter acesso ao CorDapp para que seja possível negociar com outras entidades na rede.</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Nem todo nó possui todos os corDapps.</a:t>
            </a:r>
            <a:endParaRPr b="0" i="0" sz="1800" u="none" cap="none" strike="noStrike">
              <a:solidFill>
                <a:schemeClr val="dk2"/>
              </a:solidFill>
              <a:latin typeface="Source Code Pro"/>
              <a:ea typeface="Source Code Pro"/>
              <a:cs typeface="Source Code Pro"/>
              <a:sym typeface="Source Code Pro"/>
            </a:endParaRPr>
          </a:p>
        </p:txBody>
      </p:sp>
      <p:sp>
        <p:nvSpPr>
          <p:cNvPr id="686" name="Google Shape;686;p69"/>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87" name="Google Shape;687;p69"/>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688" name="Google Shape;688;p69"/>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689" name="Google Shape;689;p69"/>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690" name="Google Shape;690;p69"/>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691" name="Google Shape;691;p69"/>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\corda\case\aplicação\CorDapp</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5" name="Shape 695"/>
        <p:cNvGrpSpPr/>
        <p:nvPr/>
      </p:nvGrpSpPr>
      <p:grpSpPr>
        <a:xfrm>
          <a:off x="0" y="0"/>
          <a:ext cx="0" cy="0"/>
          <a:chOff x="0" y="0"/>
          <a:chExt cx="0" cy="0"/>
        </a:xfrm>
      </p:grpSpPr>
      <p:sp>
        <p:nvSpPr>
          <p:cNvPr id="696" name="Google Shape;696;p70"/>
          <p:cNvSpPr txBox="1"/>
          <p:nvPr>
            <p:ph idx="1" type="body"/>
          </p:nvPr>
        </p:nvSpPr>
        <p:spPr>
          <a:xfrm>
            <a:off x="311700" y="5962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Composição de uma rede Corda:</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697" name="Google Shape;697;p70"/>
          <p:cNvPicPr preferRelativeResize="0"/>
          <p:nvPr/>
        </p:nvPicPr>
        <p:blipFill rotWithShape="1">
          <a:blip r:embed="rId3">
            <a:alphaModFix/>
          </a:blip>
          <a:srcRect b="0" l="0" r="0" t="0"/>
          <a:stretch/>
        </p:blipFill>
        <p:spPr>
          <a:xfrm>
            <a:off x="1128700" y="1139750"/>
            <a:ext cx="6886075" cy="3354226"/>
          </a:xfrm>
          <a:prstGeom prst="rect">
            <a:avLst/>
          </a:prstGeom>
          <a:noFill/>
          <a:ln>
            <a:noFill/>
          </a:ln>
        </p:spPr>
      </p:pic>
      <p:sp>
        <p:nvSpPr>
          <p:cNvPr id="698" name="Google Shape;698;p7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699" name="Google Shape;699;p70"/>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00" name="Google Shape;700;p7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01" name="Google Shape;701;p70"/>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02" name="Google Shape;702;p7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03" name="Google Shape;703;p70"/>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7" name="Shape 707"/>
        <p:cNvGrpSpPr/>
        <p:nvPr/>
      </p:nvGrpSpPr>
      <p:grpSpPr>
        <a:xfrm>
          <a:off x="0" y="0"/>
          <a:ext cx="0" cy="0"/>
          <a:chOff x="0" y="0"/>
          <a:chExt cx="0" cy="0"/>
        </a:xfrm>
      </p:grpSpPr>
      <p:sp>
        <p:nvSpPr>
          <p:cNvPr id="708" name="Google Shape;708;p71"/>
          <p:cNvSpPr txBox="1"/>
          <p:nvPr>
            <p:ph idx="1" type="body"/>
          </p:nvPr>
        </p:nvSpPr>
        <p:spPr>
          <a:xfrm>
            <a:off x="5037575" y="1053475"/>
            <a:ext cx="37947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node representa a sua identidade na rede.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É por ele que você tem acesso a todas as transações e aos seus corDapps</a:t>
            </a:r>
            <a:endParaRPr b="0" i="0" sz="1800" u="none" cap="none" strike="noStrike">
              <a:solidFill>
                <a:schemeClr val="dk2"/>
              </a:solidFill>
              <a:latin typeface="Source Code Pro"/>
              <a:ea typeface="Source Code Pro"/>
              <a:cs typeface="Source Code Pro"/>
              <a:sym typeface="Source Code Pro"/>
            </a:endParaRPr>
          </a:p>
        </p:txBody>
      </p:sp>
      <p:pic>
        <p:nvPicPr>
          <p:cNvPr id="709" name="Google Shape;709;p71"/>
          <p:cNvPicPr preferRelativeResize="0"/>
          <p:nvPr/>
        </p:nvPicPr>
        <p:blipFill rotWithShape="1">
          <a:blip r:embed="rId3">
            <a:alphaModFix/>
          </a:blip>
          <a:srcRect b="0" l="0" r="0" t="0"/>
          <a:stretch/>
        </p:blipFill>
        <p:spPr>
          <a:xfrm>
            <a:off x="658525" y="1734316"/>
            <a:ext cx="3171825" cy="1476375"/>
          </a:xfrm>
          <a:prstGeom prst="rect">
            <a:avLst/>
          </a:prstGeom>
          <a:noFill/>
          <a:ln>
            <a:noFill/>
          </a:ln>
        </p:spPr>
      </p:pic>
      <p:sp>
        <p:nvSpPr>
          <p:cNvPr id="710" name="Google Shape;710;p7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11" name="Google Shape;711;p71"/>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12" name="Google Shape;712;p7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13" name="Google Shape;713;p71"/>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14" name="Google Shape;714;p7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15" name="Google Shape;715;p7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9" name="Shape 719"/>
        <p:cNvGrpSpPr/>
        <p:nvPr/>
      </p:nvGrpSpPr>
      <p:grpSpPr>
        <a:xfrm>
          <a:off x="0" y="0"/>
          <a:ext cx="0" cy="0"/>
          <a:chOff x="0" y="0"/>
          <a:chExt cx="0" cy="0"/>
        </a:xfrm>
      </p:grpSpPr>
      <p:sp>
        <p:nvSpPr>
          <p:cNvPr id="720" name="Google Shape;720;p72"/>
          <p:cNvSpPr txBox="1"/>
          <p:nvPr>
            <p:ph idx="1" type="body"/>
          </p:nvPr>
        </p:nvSpPr>
        <p:spPr>
          <a:xfrm>
            <a:off x="3672250" y="1053475"/>
            <a:ext cx="5160000" cy="37968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Notary, como dito anteriormente, tem como objetivo validar as transações da rede.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É possível construir um cluster de Notaries, e caso não haja confiança entre as máquinas, utilizar um algoritmo convencional de consenso.</a:t>
            </a:r>
            <a:endParaRPr b="0" i="0" sz="1800" u="none" cap="none" strike="noStrike">
              <a:solidFill>
                <a:schemeClr val="dk2"/>
              </a:solidFill>
              <a:latin typeface="Source Code Pro"/>
              <a:ea typeface="Source Code Pro"/>
              <a:cs typeface="Source Code Pro"/>
              <a:sym typeface="Source Code Pro"/>
            </a:endParaRPr>
          </a:p>
        </p:txBody>
      </p:sp>
      <p:pic>
        <p:nvPicPr>
          <p:cNvPr id="721" name="Google Shape;721;p72"/>
          <p:cNvPicPr preferRelativeResize="0"/>
          <p:nvPr/>
        </p:nvPicPr>
        <p:blipFill rotWithShape="1">
          <a:blip r:embed="rId3">
            <a:alphaModFix/>
          </a:blip>
          <a:srcRect b="0" l="0" r="0" t="0"/>
          <a:stretch/>
        </p:blipFill>
        <p:spPr>
          <a:xfrm>
            <a:off x="392450" y="1477263"/>
            <a:ext cx="3086100" cy="2447925"/>
          </a:xfrm>
          <a:prstGeom prst="rect">
            <a:avLst/>
          </a:prstGeom>
          <a:noFill/>
          <a:ln>
            <a:noFill/>
          </a:ln>
        </p:spPr>
      </p:pic>
      <p:sp>
        <p:nvSpPr>
          <p:cNvPr id="722" name="Google Shape;722;p7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23" name="Google Shape;723;p7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24" name="Google Shape;724;p7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25" name="Google Shape;725;p72"/>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26" name="Google Shape;726;p7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27" name="Google Shape;727;p7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\corda\rede\composição\notary\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1" name="Shape 731"/>
        <p:cNvGrpSpPr/>
        <p:nvPr/>
      </p:nvGrpSpPr>
      <p:grpSpPr>
        <a:xfrm>
          <a:off x="0" y="0"/>
          <a:ext cx="0" cy="0"/>
          <a:chOff x="0" y="0"/>
          <a:chExt cx="0" cy="0"/>
        </a:xfrm>
      </p:grpSpPr>
      <p:pic>
        <p:nvPicPr>
          <p:cNvPr id="732" name="Google Shape;732;p73"/>
          <p:cNvPicPr preferRelativeResize="0"/>
          <p:nvPr/>
        </p:nvPicPr>
        <p:blipFill rotWithShape="1">
          <a:blip r:embed="rId3">
            <a:alphaModFix/>
          </a:blip>
          <a:srcRect b="0" l="0" r="0" t="0"/>
          <a:stretch/>
        </p:blipFill>
        <p:spPr>
          <a:xfrm>
            <a:off x="153750" y="2078213"/>
            <a:ext cx="3257550" cy="923925"/>
          </a:xfrm>
          <a:prstGeom prst="rect">
            <a:avLst/>
          </a:prstGeom>
          <a:noFill/>
          <a:ln>
            <a:noFill/>
          </a:ln>
        </p:spPr>
      </p:pic>
      <p:sp>
        <p:nvSpPr>
          <p:cNvPr id="733" name="Google Shape;733;p73"/>
          <p:cNvSpPr txBox="1"/>
          <p:nvPr>
            <p:ph idx="1" type="body"/>
          </p:nvPr>
        </p:nvSpPr>
        <p:spPr>
          <a:xfrm>
            <a:off x="3189675" y="1053475"/>
            <a:ext cx="56427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Distribuí o mapa da rede para os nós</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Possui função parecida com um DNS</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Não precisa estar online para a rede funcionar</a:t>
            </a:r>
            <a:endParaRPr b="0" i="0" sz="1800" u="none" cap="none" strike="noStrike">
              <a:solidFill>
                <a:schemeClr val="dk2"/>
              </a:solidFill>
              <a:latin typeface="Source Code Pro"/>
              <a:ea typeface="Source Code Pro"/>
              <a:cs typeface="Source Code Pro"/>
              <a:sym typeface="Source Code Pro"/>
            </a:endParaRPr>
          </a:p>
        </p:txBody>
      </p:sp>
      <p:sp>
        <p:nvSpPr>
          <p:cNvPr id="734" name="Google Shape;734;p7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35" name="Google Shape;735;p7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36" name="Google Shape;736;p7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37" name="Google Shape;737;p73"/>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38" name="Google Shape;738;p7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39" name="Google Shape;739;p7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\corda\rede\composição\nms\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6" name="Shape 166"/>
        <p:cNvGrpSpPr/>
        <p:nvPr/>
      </p:nvGrpSpPr>
      <p:grpSpPr>
        <a:xfrm>
          <a:off x="0" y="0"/>
          <a:ext cx="0" cy="0"/>
          <a:chOff x="0" y="0"/>
          <a:chExt cx="0" cy="0"/>
        </a:xfrm>
      </p:grpSpPr>
      <p:sp>
        <p:nvSpPr>
          <p:cNvPr id="167" name="Google Shape;167;p29"/>
          <p:cNvSpPr txBox="1"/>
          <p:nvPr>
            <p:ph idx="4" type="title"/>
          </p:nvPr>
        </p:nvSpPr>
        <p:spPr>
          <a:xfrm>
            <a:off x="2067350" y="86100"/>
            <a:ext cx="6774300" cy="315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8" name="Google Shape;168;p29"/>
          <p:cNvPicPr preferRelativeResize="0"/>
          <p:nvPr/>
        </p:nvPicPr>
        <p:blipFill>
          <a:blip r:embed="rId3">
            <a:alphaModFix/>
          </a:blip>
          <a:stretch>
            <a:fillRect/>
          </a:stretch>
        </p:blipFill>
        <p:spPr>
          <a:xfrm>
            <a:off x="0" y="1163100"/>
            <a:ext cx="9143999" cy="2564415"/>
          </a:xfrm>
          <a:prstGeom prst="rect">
            <a:avLst/>
          </a:prstGeom>
          <a:noFill/>
          <a:ln>
            <a:noFill/>
          </a:ln>
        </p:spPr>
      </p:pic>
      <p:sp>
        <p:nvSpPr>
          <p:cNvPr id="169" name="Google Shape;169;p29"/>
          <p:cNvSpPr/>
          <p:nvPr/>
        </p:nvSpPr>
        <p:spPr>
          <a:xfrm>
            <a:off x="1370800" y="3047900"/>
            <a:ext cx="990600" cy="21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3" name="Shape 743"/>
        <p:cNvGrpSpPr/>
        <p:nvPr/>
      </p:nvGrpSpPr>
      <p:grpSpPr>
        <a:xfrm>
          <a:off x="0" y="0"/>
          <a:ext cx="0" cy="0"/>
          <a:chOff x="0" y="0"/>
          <a:chExt cx="0" cy="0"/>
        </a:xfrm>
      </p:grpSpPr>
      <p:sp>
        <p:nvSpPr>
          <p:cNvPr id="744" name="Google Shape;744;p74"/>
          <p:cNvSpPr txBox="1"/>
          <p:nvPr>
            <p:ph idx="1" type="body"/>
          </p:nvPr>
        </p:nvSpPr>
        <p:spPr>
          <a:xfrm>
            <a:off x="3283825" y="824875"/>
            <a:ext cx="55485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Gatekeeper da rede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Garante a identidade de todos os membros da rede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Tem poder para autorizar ou remover um pessoa da rede</a:t>
            </a:r>
            <a:endParaRPr b="0" i="0" sz="1800" u="none" cap="none" strike="noStrike">
              <a:solidFill>
                <a:schemeClr val="dk2"/>
              </a:solidFill>
              <a:latin typeface="Source Code Pro"/>
              <a:ea typeface="Source Code Pro"/>
              <a:cs typeface="Source Code Pro"/>
              <a:sym typeface="Source Code Pro"/>
            </a:endParaRPr>
          </a:p>
        </p:txBody>
      </p:sp>
      <p:pic>
        <p:nvPicPr>
          <p:cNvPr id="745" name="Google Shape;745;p74"/>
          <p:cNvPicPr preferRelativeResize="0"/>
          <p:nvPr/>
        </p:nvPicPr>
        <p:blipFill rotWithShape="1">
          <a:blip r:embed="rId3">
            <a:alphaModFix/>
          </a:blip>
          <a:srcRect b="0" l="0" r="0" t="0"/>
          <a:stretch/>
        </p:blipFill>
        <p:spPr>
          <a:xfrm>
            <a:off x="616500" y="1811141"/>
            <a:ext cx="1743075" cy="1200150"/>
          </a:xfrm>
          <a:prstGeom prst="rect">
            <a:avLst/>
          </a:prstGeom>
          <a:noFill/>
          <a:ln>
            <a:noFill/>
          </a:ln>
        </p:spPr>
      </p:pic>
      <p:sp>
        <p:nvSpPr>
          <p:cNvPr id="746" name="Google Shape;746;p7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47" name="Google Shape;747;p7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48" name="Google Shape;748;p7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49" name="Google Shape;749;p74"/>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50" name="Google Shape;750;p7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51" name="Google Shape;751;p7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\corda\rede\composição\ps\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5" name="Shape 755"/>
        <p:cNvGrpSpPr/>
        <p:nvPr/>
      </p:nvGrpSpPr>
      <p:grpSpPr>
        <a:xfrm>
          <a:off x="0" y="0"/>
          <a:ext cx="0" cy="0"/>
          <a:chOff x="0" y="0"/>
          <a:chExt cx="0" cy="0"/>
        </a:xfrm>
      </p:grpSpPr>
      <p:pic>
        <p:nvPicPr>
          <p:cNvPr id="756" name="Google Shape;756;p75"/>
          <p:cNvPicPr preferRelativeResize="0"/>
          <p:nvPr/>
        </p:nvPicPr>
        <p:blipFill rotWithShape="1">
          <a:blip r:embed="rId3">
            <a:alphaModFix/>
          </a:blip>
          <a:srcRect b="0" l="0" r="0" t="0"/>
          <a:stretch/>
        </p:blipFill>
        <p:spPr>
          <a:xfrm>
            <a:off x="1052500" y="911150"/>
            <a:ext cx="6886075" cy="3354226"/>
          </a:xfrm>
          <a:prstGeom prst="rect">
            <a:avLst/>
          </a:prstGeom>
          <a:noFill/>
          <a:ln>
            <a:noFill/>
          </a:ln>
        </p:spPr>
      </p:pic>
      <p:sp>
        <p:nvSpPr>
          <p:cNvPr id="757" name="Google Shape;757;p7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58" name="Google Shape;758;p7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59" name="Google Shape;759;p7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60" name="Google Shape;760;p75"/>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61" name="Google Shape;761;p7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62" name="Google Shape;762;p7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\corda\rede\composição\network\</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6" name="Shape 766"/>
        <p:cNvGrpSpPr/>
        <p:nvPr/>
      </p:nvGrpSpPr>
      <p:grpSpPr>
        <a:xfrm>
          <a:off x="0" y="0"/>
          <a:ext cx="0" cy="0"/>
          <a:chOff x="0" y="0"/>
          <a:chExt cx="0" cy="0"/>
        </a:xfrm>
      </p:grpSpPr>
      <p:sp>
        <p:nvSpPr>
          <p:cNvPr id="767" name="Google Shape;767;p76"/>
          <p:cNvSpPr txBox="1"/>
          <p:nvPr>
            <p:ph idx="1" type="body"/>
          </p:nvPr>
        </p:nvSpPr>
        <p:spPr>
          <a:xfrm>
            <a:off x="311700" y="8248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Mas o que temos dentro de um node?</a:t>
            </a:r>
            <a:endParaRPr b="0" i="0" sz="1800" u="none" cap="none" strike="noStrike">
              <a:solidFill>
                <a:schemeClr val="dk2"/>
              </a:solidFill>
              <a:latin typeface="Source Code Pro"/>
              <a:ea typeface="Source Code Pro"/>
              <a:cs typeface="Source Code Pro"/>
              <a:sym typeface="Source Code Pro"/>
            </a:endParaRPr>
          </a:p>
        </p:txBody>
      </p:sp>
      <p:sp>
        <p:nvSpPr>
          <p:cNvPr id="768" name="Google Shape;768;p7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69" name="Google Shape;769;p7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70" name="Google Shape;770;p7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71" name="Google Shape;771;p7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772" name="Google Shape;772;p7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73" name="Google Shape;773;p7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Google Shape;778;p77"/>
          <p:cNvPicPr preferRelativeResize="0"/>
          <p:nvPr/>
        </p:nvPicPr>
        <p:blipFill rotWithShape="1">
          <a:blip r:embed="rId3">
            <a:alphaModFix/>
          </a:blip>
          <a:srcRect b="0" l="0" r="0" t="0"/>
          <a:stretch/>
        </p:blipFill>
        <p:spPr>
          <a:xfrm>
            <a:off x="1614500" y="521200"/>
            <a:ext cx="5992284" cy="4340950"/>
          </a:xfrm>
          <a:prstGeom prst="rect">
            <a:avLst/>
          </a:prstGeom>
          <a:noFill/>
          <a:ln>
            <a:noFill/>
          </a:ln>
        </p:spPr>
      </p:pic>
      <p:sp>
        <p:nvSpPr>
          <p:cNvPr id="779" name="Google Shape;779;p7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80" name="Google Shape;780;p7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81" name="Google Shape;781;p7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82" name="Google Shape;782;p77"/>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83" name="Google Shape;783;p7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84" name="Google Shape;784;p7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pic>
        <p:nvPicPr>
          <p:cNvPr id="789" name="Google Shape;789;p78"/>
          <p:cNvPicPr preferRelativeResize="0"/>
          <p:nvPr/>
        </p:nvPicPr>
        <p:blipFill rotWithShape="1">
          <a:blip r:embed="rId3">
            <a:alphaModFix/>
          </a:blip>
          <a:srcRect b="0" l="0" r="0" t="0"/>
          <a:stretch/>
        </p:blipFill>
        <p:spPr>
          <a:xfrm>
            <a:off x="1385900" y="500075"/>
            <a:ext cx="5935752" cy="4299976"/>
          </a:xfrm>
          <a:prstGeom prst="rect">
            <a:avLst/>
          </a:prstGeom>
          <a:noFill/>
          <a:ln>
            <a:noFill/>
          </a:ln>
        </p:spPr>
      </p:pic>
      <p:sp>
        <p:nvSpPr>
          <p:cNvPr id="790" name="Google Shape;790;p78"/>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791" name="Google Shape;791;p78"/>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792" name="Google Shape;792;p78"/>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793" name="Google Shape;793;p78"/>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794" name="Google Shape;794;p78"/>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795" name="Google Shape;795;p78"/>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79"/>
          <p:cNvSpPr txBox="1"/>
          <p:nvPr>
            <p:ph idx="1" type="body"/>
          </p:nvPr>
        </p:nvSpPr>
        <p:spPr>
          <a:xfrm>
            <a:off x="311700" y="13582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node de Corda, oferece uma interface RPC para comunicação.</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Toda comunicação é feita através do protocolo AMQP 1.0</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Apenas usuários autorizados podem acessar o node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O usuário pode acessar apenas os métodos que forem autorizados</a:t>
            </a:r>
            <a:endParaRPr b="0" i="0" sz="1800" u="none" cap="none" strike="noStrike">
              <a:solidFill>
                <a:schemeClr val="dk2"/>
              </a:solidFill>
              <a:latin typeface="Source Code Pro"/>
              <a:ea typeface="Source Code Pro"/>
              <a:cs typeface="Source Code Pro"/>
              <a:sym typeface="Source Code Pro"/>
            </a:endParaRPr>
          </a:p>
        </p:txBody>
      </p:sp>
      <p:pic>
        <p:nvPicPr>
          <p:cNvPr id="801" name="Google Shape;801;p79"/>
          <p:cNvPicPr preferRelativeResize="0"/>
          <p:nvPr/>
        </p:nvPicPr>
        <p:blipFill rotWithShape="1">
          <a:blip r:embed="rId3">
            <a:alphaModFix/>
          </a:blip>
          <a:srcRect b="0" l="0" r="0" t="0"/>
          <a:stretch/>
        </p:blipFill>
        <p:spPr>
          <a:xfrm>
            <a:off x="7743790" y="470574"/>
            <a:ext cx="1225409" cy="887701"/>
          </a:xfrm>
          <a:prstGeom prst="rect">
            <a:avLst/>
          </a:prstGeom>
          <a:noFill/>
          <a:ln>
            <a:noFill/>
          </a:ln>
        </p:spPr>
      </p:pic>
      <p:sp>
        <p:nvSpPr>
          <p:cNvPr id="802" name="Google Shape;802;p79"/>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03" name="Google Shape;803;p79"/>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04" name="Google Shape;804;p79"/>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05" name="Google Shape;805;p79"/>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06" name="Google Shape;806;p79"/>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07" name="Google Shape;807;p79"/>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80"/>
          <p:cNvPicPr preferRelativeResize="0"/>
          <p:nvPr/>
        </p:nvPicPr>
        <p:blipFill rotWithShape="1">
          <a:blip r:embed="rId3">
            <a:alphaModFix/>
          </a:blip>
          <a:srcRect b="0" l="0" r="0" t="0"/>
          <a:stretch/>
        </p:blipFill>
        <p:spPr>
          <a:xfrm>
            <a:off x="1538300" y="500075"/>
            <a:ext cx="6052302" cy="4384401"/>
          </a:xfrm>
          <a:prstGeom prst="rect">
            <a:avLst/>
          </a:prstGeom>
          <a:noFill/>
          <a:ln>
            <a:noFill/>
          </a:ln>
        </p:spPr>
      </p:pic>
      <p:sp>
        <p:nvSpPr>
          <p:cNvPr id="813" name="Google Shape;813;p8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14" name="Google Shape;814;p80"/>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15" name="Google Shape;815;p8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16" name="Google Shape;816;p80"/>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17" name="Google Shape;817;p8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18" name="Google Shape;818;p80"/>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\corda\rede\composição\node\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id="823" name="Google Shape;823;p81"/>
          <p:cNvPicPr preferRelativeResize="0"/>
          <p:nvPr/>
        </p:nvPicPr>
        <p:blipFill rotWithShape="1">
          <a:blip r:embed="rId3">
            <a:alphaModFix/>
          </a:blip>
          <a:srcRect b="0" l="0" r="0" t="0"/>
          <a:stretch/>
        </p:blipFill>
        <p:spPr>
          <a:xfrm>
            <a:off x="7684425" y="500075"/>
            <a:ext cx="1216699" cy="881375"/>
          </a:xfrm>
          <a:prstGeom prst="rect">
            <a:avLst/>
          </a:prstGeom>
          <a:noFill/>
          <a:ln>
            <a:noFill/>
          </a:ln>
        </p:spPr>
      </p:pic>
      <p:sp>
        <p:nvSpPr>
          <p:cNvPr id="824" name="Google Shape;824;p81"/>
          <p:cNvSpPr txBox="1"/>
          <p:nvPr>
            <p:ph idx="1" type="body"/>
          </p:nvPr>
        </p:nvSpPr>
        <p:spPr>
          <a:xfrm>
            <a:off x="311700" y="12058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O vault é onde ficam armazenados os estados mais atualizados do seu node.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Nenhum dado é modificado no Vault, novos dados são apenas adicionados.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É possível gravar qualquer tipo de informação dentro do Vault.</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Não existe a necessidade de compartilhar todos os dados do Vault com outros nodes.</a:t>
            </a:r>
            <a:endParaRPr b="0" i="0" sz="1800" u="none" cap="none" strike="noStrike">
              <a:solidFill>
                <a:schemeClr val="dk2"/>
              </a:solidFill>
              <a:latin typeface="Source Code Pro"/>
              <a:ea typeface="Source Code Pro"/>
              <a:cs typeface="Source Code Pro"/>
              <a:sym typeface="Source Code Pro"/>
            </a:endParaRPr>
          </a:p>
        </p:txBody>
      </p:sp>
      <p:sp>
        <p:nvSpPr>
          <p:cNvPr id="825" name="Google Shape;825;p8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26" name="Google Shape;826;p81"/>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27" name="Google Shape;827;p8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28" name="Google Shape;828;p81"/>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29" name="Google Shape;829;p8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30" name="Google Shape;830;p8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\corda\rede\composição\vault\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82"/>
          <p:cNvPicPr preferRelativeResize="0"/>
          <p:nvPr/>
        </p:nvPicPr>
        <p:blipFill rotWithShape="1">
          <a:blip r:embed="rId3">
            <a:alphaModFix/>
          </a:blip>
          <a:srcRect b="0" l="0" r="0" t="0"/>
          <a:stretch/>
        </p:blipFill>
        <p:spPr>
          <a:xfrm>
            <a:off x="1462100" y="500075"/>
            <a:ext cx="6041424" cy="4376525"/>
          </a:xfrm>
          <a:prstGeom prst="rect">
            <a:avLst/>
          </a:prstGeom>
          <a:noFill/>
          <a:ln>
            <a:noFill/>
          </a:ln>
        </p:spPr>
      </p:pic>
      <p:sp>
        <p:nvSpPr>
          <p:cNvPr id="836" name="Google Shape;836;p8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37" name="Google Shape;837;p8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38" name="Google Shape;838;p8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39" name="Google Shape;839;p82"/>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40" name="Google Shape;840;p8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41" name="Google Shape;841;p8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\corda\rede\composição\indentity\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pic>
        <p:nvPicPr>
          <p:cNvPr id="846" name="Google Shape;846;p83"/>
          <p:cNvPicPr preferRelativeResize="0"/>
          <p:nvPr/>
        </p:nvPicPr>
        <p:blipFill rotWithShape="1">
          <a:blip r:embed="rId3">
            <a:alphaModFix/>
          </a:blip>
          <a:srcRect b="0" l="0" r="0" t="0"/>
          <a:stretch/>
        </p:blipFill>
        <p:spPr>
          <a:xfrm>
            <a:off x="7698190" y="500065"/>
            <a:ext cx="1279125" cy="926600"/>
          </a:xfrm>
          <a:prstGeom prst="rect">
            <a:avLst/>
          </a:prstGeom>
          <a:noFill/>
          <a:ln>
            <a:noFill/>
          </a:ln>
        </p:spPr>
      </p:pic>
      <p:sp>
        <p:nvSpPr>
          <p:cNvPr id="847" name="Google Shape;847;p83"/>
          <p:cNvSpPr txBox="1"/>
          <p:nvPr>
            <p:ph idx="1" type="body"/>
          </p:nvPr>
        </p:nvSpPr>
        <p:spPr>
          <a:xfrm>
            <a:off x="311700" y="1434475"/>
            <a:ext cx="8520600" cy="37968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Este serviço expõe as informações relacionadas à identidade na rede.</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Resolve problemas de resolução de nome. </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Assina transações.</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Abstrair todo o conceito de criptografia para que o programador não tenha que se preocupar com isso.</a:t>
            </a:r>
            <a:br>
              <a:rPr b="0" i="0" lang="pt-BR" sz="1800" u="none" cap="none" strike="noStrike">
                <a:solidFill>
                  <a:schemeClr val="dk2"/>
                </a:solidFill>
                <a:latin typeface="Source Code Pro"/>
                <a:ea typeface="Source Code Pro"/>
                <a:cs typeface="Source Code Pro"/>
                <a:sym typeface="Source Code Pro"/>
              </a:rPr>
            </a:br>
            <a:endParaRPr b="0" i="0" sz="1800" u="none" cap="none" strike="noStrike">
              <a:solidFill>
                <a:schemeClr val="dk2"/>
              </a:solidFill>
              <a:latin typeface="Source Code Pro"/>
              <a:ea typeface="Source Code Pro"/>
              <a:cs typeface="Source Code Pro"/>
              <a:sym typeface="Source Code Pro"/>
            </a:endParaRPr>
          </a:p>
        </p:txBody>
      </p:sp>
      <p:sp>
        <p:nvSpPr>
          <p:cNvPr id="848" name="Google Shape;848;p8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49" name="Google Shape;849;p8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50" name="Google Shape;850;p8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51" name="Google Shape;851;p83"/>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52" name="Google Shape;852;p8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53" name="Google Shape;853;p8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\corda\rede\composição\indentity\</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0"/>
          <p:cNvPicPr preferRelativeResize="0"/>
          <p:nvPr/>
        </p:nvPicPr>
        <p:blipFill rotWithShape="1">
          <a:blip r:embed="rId3">
            <a:alphaModFix/>
          </a:blip>
          <a:srcRect b="0" l="0" r="0" t="0"/>
          <a:stretch/>
        </p:blipFill>
        <p:spPr>
          <a:xfrm>
            <a:off x="0" y="979479"/>
            <a:ext cx="9143999" cy="3098000"/>
          </a:xfrm>
          <a:prstGeom prst="rect">
            <a:avLst/>
          </a:prstGeom>
          <a:noFill/>
          <a:ln>
            <a:noFill/>
          </a:ln>
        </p:spPr>
      </p:pic>
      <p:sp>
        <p:nvSpPr>
          <p:cNvPr id="175" name="Google Shape;175;p3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76" name="Google Shape;176;p3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77" name="Google Shape;177;p30"/>
          <p:cNvSpPr txBox="1"/>
          <p:nvPr/>
        </p:nvSpPr>
        <p:spPr>
          <a:xfrm>
            <a:off x="2931192" y="0"/>
            <a:ext cx="31092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2015 – O consórcio R3 é criado</a:t>
            </a:r>
            <a:endParaRPr b="0" i="0" sz="1600" u="none" cap="none" strike="noStrike">
              <a:solidFill>
                <a:schemeClr val="lt1"/>
              </a:solidFill>
              <a:latin typeface="Arial"/>
              <a:ea typeface="Arial"/>
              <a:cs typeface="Arial"/>
              <a:sym typeface="Arial"/>
            </a:endParaRPr>
          </a:p>
        </p:txBody>
      </p:sp>
      <p:pic>
        <p:nvPicPr>
          <p:cNvPr id="178" name="Google Shape;178;p30"/>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179" name="Google Shape;179;p3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180" name="Google Shape;180;p30"/>
          <p:cNvSpPr txBox="1"/>
          <p:nvPr/>
        </p:nvSpPr>
        <p:spPr>
          <a:xfrm>
            <a:off x="6690907" y="4800050"/>
            <a:ext cx="24531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\blockchain\corda\R3\o_início\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pic>
        <p:nvPicPr>
          <p:cNvPr id="858" name="Google Shape;858;p84"/>
          <p:cNvPicPr preferRelativeResize="0"/>
          <p:nvPr/>
        </p:nvPicPr>
        <p:blipFill rotWithShape="1">
          <a:blip r:embed="rId3">
            <a:alphaModFix/>
          </a:blip>
          <a:srcRect b="0" l="0" r="0" t="0"/>
          <a:stretch/>
        </p:blipFill>
        <p:spPr>
          <a:xfrm>
            <a:off x="1385898" y="500073"/>
            <a:ext cx="5958850" cy="4316699"/>
          </a:xfrm>
          <a:prstGeom prst="rect">
            <a:avLst/>
          </a:prstGeom>
          <a:noFill/>
          <a:ln>
            <a:noFill/>
          </a:ln>
        </p:spPr>
      </p:pic>
      <p:sp>
        <p:nvSpPr>
          <p:cNvPr id="859" name="Google Shape;859;p8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60" name="Google Shape;860;p8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61" name="Google Shape;861;p8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62" name="Google Shape;862;p84"/>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63" name="Google Shape;863;p8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64" name="Google Shape;864;p8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\corda\rede\composição\messaging\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pic>
        <p:nvPicPr>
          <p:cNvPr id="869" name="Google Shape;869;p85"/>
          <p:cNvPicPr preferRelativeResize="0"/>
          <p:nvPr/>
        </p:nvPicPr>
        <p:blipFill rotWithShape="1">
          <a:blip r:embed="rId3">
            <a:alphaModFix/>
          </a:blip>
          <a:srcRect b="0" l="0" r="0" t="0"/>
          <a:stretch/>
        </p:blipFill>
        <p:spPr>
          <a:xfrm>
            <a:off x="7727326" y="500076"/>
            <a:ext cx="1097600" cy="795099"/>
          </a:xfrm>
          <a:prstGeom prst="rect">
            <a:avLst/>
          </a:prstGeom>
          <a:noFill/>
          <a:ln>
            <a:noFill/>
          </a:ln>
        </p:spPr>
      </p:pic>
      <p:sp>
        <p:nvSpPr>
          <p:cNvPr id="870" name="Google Shape;870;p85"/>
          <p:cNvSpPr txBox="1"/>
          <p:nvPr>
            <p:ph idx="1" type="body"/>
          </p:nvPr>
        </p:nvSpPr>
        <p:spPr>
          <a:xfrm>
            <a:off x="311700" y="1205875"/>
            <a:ext cx="8520600" cy="37968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Toda a comunicação que é realizada com outros nodes ocorre através do serviço de mensageria.</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Garante que nenhuma mensagem será perdida caso um dos nodes esteja fora do ar.</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Armazena as suas mensagens caso o seu node esteja fora do ar.</a:t>
            </a:r>
            <a:endParaRPr b="0" i="0" sz="1800" u="none" cap="none" strike="noStrike">
              <a:solidFill>
                <a:schemeClr val="dk2"/>
              </a:solidFill>
              <a:latin typeface="Source Code Pro"/>
              <a:ea typeface="Source Code Pro"/>
              <a:cs typeface="Source Code Pro"/>
              <a:sym typeface="Source Code Pro"/>
            </a:endParaRPr>
          </a:p>
          <a:p>
            <a:pPr indent="45720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Realiza toda comunicação através do protocolo AMQP 1.0 sobre TLS.</a:t>
            </a:r>
            <a:endParaRPr b="0" i="0" sz="1800" u="none" cap="none" strike="noStrike">
              <a:solidFill>
                <a:schemeClr val="dk2"/>
              </a:solidFill>
              <a:latin typeface="Source Code Pro"/>
              <a:ea typeface="Source Code Pro"/>
              <a:cs typeface="Source Code Pro"/>
              <a:sym typeface="Source Code Pro"/>
            </a:endParaRPr>
          </a:p>
        </p:txBody>
      </p:sp>
      <p:sp>
        <p:nvSpPr>
          <p:cNvPr id="871" name="Google Shape;871;p8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72" name="Google Shape;872;p8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73" name="Google Shape;873;p8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74" name="Google Shape;874;p85"/>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75" name="Google Shape;875;p8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76" name="Google Shape;876;p8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\corda\rede\composição\messaging\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86"/>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O que precisamos para construir um corDapp?</a:t>
            </a:r>
            <a:endParaRPr b="0" i="0" sz="1800" u="none" cap="none" strike="noStrike">
              <a:solidFill>
                <a:schemeClr val="dk2"/>
              </a:solidFill>
              <a:latin typeface="Source Code Pro"/>
              <a:ea typeface="Source Code Pro"/>
              <a:cs typeface="Source Code Pro"/>
              <a:sym typeface="Source Code Pro"/>
            </a:endParaRPr>
          </a:p>
        </p:txBody>
      </p:sp>
      <p:sp>
        <p:nvSpPr>
          <p:cNvPr id="882" name="Google Shape;882;p8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83" name="Google Shape;883;p8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84" name="Google Shape;884;p8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85" name="Google Shape;885;p8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886" name="Google Shape;886;p8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87" name="Google Shape;887;p8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pic>
        <p:nvPicPr>
          <p:cNvPr id="892" name="Google Shape;892;p87"/>
          <p:cNvPicPr preferRelativeResize="0"/>
          <p:nvPr/>
        </p:nvPicPr>
        <p:blipFill rotWithShape="1">
          <a:blip r:embed="rId3">
            <a:alphaModFix/>
          </a:blip>
          <a:srcRect b="0" l="0" r="0" t="0"/>
          <a:stretch/>
        </p:blipFill>
        <p:spPr>
          <a:xfrm>
            <a:off x="1309700" y="500075"/>
            <a:ext cx="5971850" cy="4326150"/>
          </a:xfrm>
          <a:prstGeom prst="rect">
            <a:avLst/>
          </a:prstGeom>
          <a:noFill/>
          <a:ln>
            <a:noFill/>
          </a:ln>
        </p:spPr>
      </p:pic>
      <p:sp>
        <p:nvSpPr>
          <p:cNvPr id="893" name="Google Shape;893;p8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894" name="Google Shape;894;p8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895" name="Google Shape;895;p8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896" name="Google Shape;896;p87"/>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897" name="Google Shape;897;p8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898" name="Google Shape;898;p8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88"/>
          <p:cNvPicPr preferRelativeResize="0"/>
          <p:nvPr/>
        </p:nvPicPr>
        <p:blipFill rotWithShape="1">
          <a:blip r:embed="rId3">
            <a:alphaModFix/>
          </a:blip>
          <a:srcRect b="0" l="0" r="0" t="0"/>
          <a:stretch/>
        </p:blipFill>
        <p:spPr>
          <a:xfrm>
            <a:off x="7670539" y="576264"/>
            <a:ext cx="1078175" cy="781025"/>
          </a:xfrm>
          <a:prstGeom prst="rect">
            <a:avLst/>
          </a:prstGeom>
          <a:noFill/>
          <a:ln>
            <a:noFill/>
          </a:ln>
        </p:spPr>
      </p:pic>
      <p:sp>
        <p:nvSpPr>
          <p:cNvPr id="904" name="Google Shape;904;p88"/>
          <p:cNvSpPr txBox="1"/>
          <p:nvPr>
            <p:ph idx="1" type="body"/>
          </p:nvPr>
        </p:nvSpPr>
        <p:spPr>
          <a:xfrm>
            <a:off x="311700" y="12820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As peças fundamentais de um contrato são:</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160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States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Transactions</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Contract</a:t>
            </a:r>
            <a:endParaRPr b="0" i="0" sz="1800" u="none" cap="none" strike="noStrike">
              <a:solidFill>
                <a:schemeClr val="dk2"/>
              </a:solidFill>
              <a:latin typeface="Source Code Pro"/>
              <a:ea typeface="Source Code Pro"/>
              <a:cs typeface="Source Code Pro"/>
              <a:sym typeface="Source Code Pro"/>
            </a:endParaRPr>
          </a:p>
          <a:p>
            <a:pPr indent="-342900" lvl="0" marL="4572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Flow</a:t>
            </a:r>
            <a:endParaRPr b="0" i="0" sz="1800" u="none" cap="none" strike="noStrike">
              <a:solidFill>
                <a:schemeClr val="dk2"/>
              </a:solidFill>
              <a:latin typeface="Source Code Pro"/>
              <a:ea typeface="Source Code Pro"/>
              <a:cs typeface="Source Code Pro"/>
              <a:sym typeface="Source Code Pro"/>
            </a:endParaRPr>
          </a:p>
        </p:txBody>
      </p:sp>
      <p:sp>
        <p:nvSpPr>
          <p:cNvPr id="905" name="Google Shape;905;p88"/>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06" name="Google Shape;906;p88"/>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07" name="Google Shape;907;p88"/>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08" name="Google Shape;908;p88"/>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909" name="Google Shape;909;p88"/>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10" name="Google Shape;910;p88"/>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89"/>
          <p:cNvSpPr txBox="1"/>
          <p:nvPr>
            <p:ph idx="1" type="body"/>
          </p:nvPr>
        </p:nvSpPr>
        <p:spPr>
          <a:xfrm>
            <a:off x="311700" y="8248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States</a:t>
            </a:r>
            <a:endParaRPr b="0" i="0" sz="1800" u="none" cap="none" strike="noStrike">
              <a:solidFill>
                <a:schemeClr val="dk2"/>
              </a:solidFill>
              <a:latin typeface="Source Code Pro"/>
              <a:ea typeface="Source Code Pro"/>
              <a:cs typeface="Source Code Pro"/>
              <a:sym typeface="Source Code Pro"/>
            </a:endParaRPr>
          </a:p>
        </p:txBody>
      </p:sp>
      <p:pic>
        <p:nvPicPr>
          <p:cNvPr id="916" name="Google Shape;916;p89"/>
          <p:cNvPicPr preferRelativeResize="0"/>
          <p:nvPr/>
        </p:nvPicPr>
        <p:blipFill rotWithShape="1">
          <a:blip r:embed="rId3">
            <a:alphaModFix/>
          </a:blip>
          <a:srcRect b="0" l="0" r="0" t="0"/>
          <a:stretch/>
        </p:blipFill>
        <p:spPr>
          <a:xfrm>
            <a:off x="995363" y="1528763"/>
            <a:ext cx="7153275" cy="2390775"/>
          </a:xfrm>
          <a:prstGeom prst="rect">
            <a:avLst/>
          </a:prstGeom>
          <a:noFill/>
          <a:ln>
            <a:noFill/>
          </a:ln>
        </p:spPr>
      </p:pic>
      <p:sp>
        <p:nvSpPr>
          <p:cNvPr id="917" name="Google Shape;917;p89"/>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18" name="Google Shape;918;p89"/>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19" name="Google Shape;919;p89"/>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20" name="Google Shape;920;p89"/>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921" name="Google Shape;921;p89"/>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22" name="Google Shape;922;p89"/>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26" name="Shape 926"/>
        <p:cNvGrpSpPr/>
        <p:nvPr/>
      </p:nvGrpSpPr>
      <p:grpSpPr>
        <a:xfrm>
          <a:off x="0" y="0"/>
          <a:ext cx="0" cy="0"/>
          <a:chOff x="0" y="0"/>
          <a:chExt cx="0" cy="0"/>
        </a:xfrm>
      </p:grpSpPr>
      <p:sp>
        <p:nvSpPr>
          <p:cNvPr id="927" name="Google Shape;927;p90"/>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States representam todos os estados que um contrato esteve.</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Toda modificação em um State gera um novo State, que assume a posição de verdade sobre o contrato.</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States são governados por um Contract.</a:t>
            </a:r>
            <a:endParaRPr b="0" i="0" sz="1800" u="none" cap="none" strike="noStrike">
              <a:solidFill>
                <a:schemeClr val="dk2"/>
              </a:solidFill>
              <a:latin typeface="Source Code Pro"/>
              <a:ea typeface="Source Code Pro"/>
              <a:cs typeface="Source Code Pro"/>
              <a:sym typeface="Source Code Pro"/>
            </a:endParaRPr>
          </a:p>
        </p:txBody>
      </p:sp>
      <p:sp>
        <p:nvSpPr>
          <p:cNvPr id="928" name="Google Shape;928;p90"/>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29" name="Google Shape;929;p90"/>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30" name="Google Shape;930;p90"/>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31" name="Google Shape;931;p90"/>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932" name="Google Shape;932;p90"/>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33" name="Google Shape;933;p90"/>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91"/>
          <p:cNvSpPr txBox="1"/>
          <p:nvPr>
            <p:ph idx="1" type="body"/>
          </p:nvPr>
        </p:nvSpPr>
        <p:spPr>
          <a:xfrm>
            <a:off x="311700" y="7486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Transactions</a:t>
            </a:r>
            <a:endParaRPr b="0" i="0" sz="1800" u="none" cap="none" strike="noStrike">
              <a:solidFill>
                <a:schemeClr val="dk2"/>
              </a:solidFill>
              <a:latin typeface="Source Code Pro"/>
              <a:ea typeface="Source Code Pro"/>
              <a:cs typeface="Source Code Pro"/>
              <a:sym typeface="Source Code Pro"/>
            </a:endParaRPr>
          </a:p>
        </p:txBody>
      </p:sp>
      <p:pic>
        <p:nvPicPr>
          <p:cNvPr id="939" name="Google Shape;939;p91"/>
          <p:cNvPicPr preferRelativeResize="0"/>
          <p:nvPr/>
        </p:nvPicPr>
        <p:blipFill rotWithShape="1">
          <a:blip r:embed="rId3">
            <a:alphaModFix/>
          </a:blip>
          <a:srcRect b="0" l="0" r="0" t="0"/>
          <a:stretch/>
        </p:blipFill>
        <p:spPr>
          <a:xfrm>
            <a:off x="0" y="1597975"/>
            <a:ext cx="8686274" cy="2538525"/>
          </a:xfrm>
          <a:prstGeom prst="rect">
            <a:avLst/>
          </a:prstGeom>
          <a:noFill/>
          <a:ln>
            <a:noFill/>
          </a:ln>
        </p:spPr>
      </p:pic>
      <p:sp>
        <p:nvSpPr>
          <p:cNvPr id="940" name="Google Shape;940;p9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41" name="Google Shape;941;p91"/>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42" name="Google Shape;942;p9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43" name="Google Shape;943;p91"/>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944" name="Google Shape;944;p9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45" name="Google Shape;945;p9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49" name="Shape 949"/>
        <p:cNvGrpSpPr/>
        <p:nvPr/>
      </p:nvGrpSpPr>
      <p:grpSpPr>
        <a:xfrm>
          <a:off x="0" y="0"/>
          <a:ext cx="0" cy="0"/>
          <a:chOff x="0" y="0"/>
          <a:chExt cx="0" cy="0"/>
        </a:xfrm>
      </p:grpSpPr>
      <p:sp>
        <p:nvSpPr>
          <p:cNvPr id="950" name="Google Shape;950;p92"/>
          <p:cNvSpPr txBox="1"/>
          <p:nvPr>
            <p:ph idx="1" type="body"/>
          </p:nvPr>
        </p:nvSpPr>
        <p:spPr>
          <a:xfrm>
            <a:off x="311700" y="7486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Transactions são propostas de alteração do ledger, funcionam como uma operação de alteração de um banco de dados.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O nível de complexidade de uma transação é variável.</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Não é existe uma regra que impeça você de criar uma transação, mas não significa que a transação vai ser aceita.</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Uma mesma transação pode alterar vários States de tipos diferentes.</a:t>
            </a:r>
            <a:endParaRPr b="0" i="0" sz="1800" u="none" cap="none" strike="noStrike">
              <a:solidFill>
                <a:schemeClr val="dk2"/>
              </a:solidFill>
              <a:latin typeface="Source Code Pro"/>
              <a:ea typeface="Source Code Pro"/>
              <a:cs typeface="Source Code Pro"/>
              <a:sym typeface="Source Code Pro"/>
            </a:endParaRPr>
          </a:p>
        </p:txBody>
      </p:sp>
      <p:sp>
        <p:nvSpPr>
          <p:cNvPr id="951" name="Google Shape;951;p9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52" name="Google Shape;952;p92"/>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53" name="Google Shape;953;p9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54" name="Google Shape;954;p92"/>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955" name="Google Shape;955;p9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56" name="Google Shape;956;p9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93"/>
          <p:cNvSpPr txBox="1"/>
          <p:nvPr>
            <p:ph idx="1" type="body"/>
          </p:nvPr>
        </p:nvSpPr>
        <p:spPr>
          <a:xfrm>
            <a:off x="311700" y="672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Contract</a:t>
            </a:r>
            <a:endParaRPr b="0" i="0" sz="1800" u="none" cap="none" strike="noStrike">
              <a:solidFill>
                <a:schemeClr val="dk2"/>
              </a:solidFill>
              <a:latin typeface="Source Code Pro"/>
              <a:ea typeface="Source Code Pro"/>
              <a:cs typeface="Source Code Pro"/>
              <a:sym typeface="Source Code Pro"/>
            </a:endParaRPr>
          </a:p>
        </p:txBody>
      </p:sp>
      <p:pic>
        <p:nvPicPr>
          <p:cNvPr id="962" name="Google Shape;962;p93"/>
          <p:cNvPicPr preferRelativeResize="0"/>
          <p:nvPr/>
        </p:nvPicPr>
        <p:blipFill rotWithShape="1">
          <a:blip r:embed="rId3">
            <a:alphaModFix/>
          </a:blip>
          <a:srcRect b="0" l="0" r="0" t="0"/>
          <a:stretch/>
        </p:blipFill>
        <p:spPr>
          <a:xfrm>
            <a:off x="1542238" y="1116475"/>
            <a:ext cx="6200775" cy="3352800"/>
          </a:xfrm>
          <a:prstGeom prst="rect">
            <a:avLst/>
          </a:prstGeom>
          <a:noFill/>
          <a:ln>
            <a:noFill/>
          </a:ln>
        </p:spPr>
      </p:pic>
      <p:sp>
        <p:nvSpPr>
          <p:cNvPr id="963" name="Google Shape;963;p9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64" name="Google Shape;964;p93"/>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65" name="Google Shape;965;p9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66" name="Google Shape;966;p93"/>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967" name="Google Shape;967;p9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68" name="Google Shape;968;p9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4" name="Shape 184"/>
        <p:cNvGrpSpPr/>
        <p:nvPr/>
      </p:nvGrpSpPr>
      <p:grpSpPr>
        <a:xfrm>
          <a:off x="0" y="0"/>
          <a:ext cx="0" cy="0"/>
          <a:chOff x="0" y="0"/>
          <a:chExt cx="0" cy="0"/>
        </a:xfrm>
      </p:grpSpPr>
      <p:sp>
        <p:nvSpPr>
          <p:cNvPr id="185" name="Google Shape;185;p31"/>
          <p:cNvSpPr txBox="1"/>
          <p:nvPr>
            <p:ph idx="1" type="body"/>
          </p:nvPr>
        </p:nvSpPr>
        <p:spPr>
          <a:xfrm>
            <a:off x="311700" y="11172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186" name="Google Shape;186;p31"/>
          <p:cNvPicPr preferRelativeResize="0"/>
          <p:nvPr/>
        </p:nvPicPr>
        <p:blipFill rotWithShape="1">
          <a:blip r:embed="rId3">
            <a:alphaModFix/>
          </a:blip>
          <a:srcRect b="0" l="0" r="0" t="0"/>
          <a:stretch/>
        </p:blipFill>
        <p:spPr>
          <a:xfrm>
            <a:off x="1114425" y="892025"/>
            <a:ext cx="7219950" cy="3829050"/>
          </a:xfrm>
          <a:prstGeom prst="rect">
            <a:avLst/>
          </a:prstGeom>
          <a:noFill/>
          <a:ln>
            <a:noFill/>
          </a:ln>
        </p:spPr>
      </p:pic>
      <p:sp>
        <p:nvSpPr>
          <p:cNvPr id="187" name="Google Shape;187;p31"/>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88" name="Google Shape;188;p31"/>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89" name="Google Shape;189;p31"/>
          <p:cNvSpPr txBox="1"/>
          <p:nvPr/>
        </p:nvSpPr>
        <p:spPr>
          <a:xfrm>
            <a:off x="4065050" y="0"/>
            <a:ext cx="7155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DLTs</a:t>
            </a:r>
            <a:endParaRPr b="0" i="0" sz="1600" u="none" cap="none" strike="noStrike">
              <a:solidFill>
                <a:schemeClr val="lt1"/>
              </a:solidFill>
              <a:latin typeface="Arial"/>
              <a:ea typeface="Arial"/>
              <a:cs typeface="Arial"/>
              <a:sym typeface="Arial"/>
            </a:endParaRPr>
          </a:p>
        </p:txBody>
      </p:sp>
      <p:pic>
        <p:nvPicPr>
          <p:cNvPr id="190" name="Google Shape;190;p31"/>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191" name="Google Shape;191;p31"/>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192" name="Google Shape;192;p31"/>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\DLTs\definição\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94"/>
          <p:cNvSpPr txBox="1"/>
          <p:nvPr>
            <p:ph idx="1" type="body"/>
          </p:nvPr>
        </p:nvSpPr>
        <p:spPr>
          <a:xfrm>
            <a:off x="311700" y="7486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Um Contract é um conjunto de regras que deve ser aplicado sobre uma transação para garantir que as alterações propostas são válidas.</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Um Contract valida:</a:t>
            </a:r>
            <a:endParaRPr b="0" i="0" sz="1800" u="none" cap="none" strike="noStrike">
              <a:solidFill>
                <a:schemeClr val="dk2"/>
              </a:solidFill>
              <a:latin typeface="Source Code Pro"/>
              <a:ea typeface="Source Code Pro"/>
              <a:cs typeface="Source Code Pro"/>
              <a:sym typeface="Source Code Pro"/>
            </a:endParaRPr>
          </a:p>
          <a:p>
            <a:pPr indent="-342900" lvl="0" marL="914400" marR="0" rtl="0" algn="l">
              <a:lnSpc>
                <a:spcPct val="115000"/>
              </a:lnSpc>
              <a:spcBef>
                <a:spcPts val="160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Entradas e Saídas de uma Transaction</a:t>
            </a:r>
            <a:endParaRPr b="0" i="0" sz="1800" u="none" cap="none" strike="noStrike">
              <a:solidFill>
                <a:schemeClr val="dk2"/>
              </a:solidFill>
              <a:latin typeface="Source Code Pro"/>
              <a:ea typeface="Source Code Pro"/>
              <a:cs typeface="Source Code Pro"/>
              <a:sym typeface="Source Code Pro"/>
            </a:endParaRPr>
          </a:p>
          <a:p>
            <a:pPr indent="-342900" lvl="0" marL="9144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Dados</a:t>
            </a:r>
            <a:endParaRPr b="0" i="0" sz="1800" u="none" cap="none" strike="noStrike">
              <a:solidFill>
                <a:schemeClr val="dk2"/>
              </a:solidFill>
              <a:latin typeface="Source Code Pro"/>
              <a:ea typeface="Source Code Pro"/>
              <a:cs typeface="Source Code Pro"/>
              <a:sym typeface="Source Code Pro"/>
            </a:endParaRPr>
          </a:p>
          <a:p>
            <a:pPr indent="-342900" lvl="0" marL="9144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Regras de negócio</a:t>
            </a:r>
            <a:endParaRPr b="0" i="0" sz="1800" u="none" cap="none" strike="noStrike">
              <a:solidFill>
                <a:schemeClr val="dk2"/>
              </a:solidFill>
              <a:latin typeface="Source Code Pro"/>
              <a:ea typeface="Source Code Pro"/>
              <a:cs typeface="Source Code Pro"/>
              <a:sym typeface="Source Code Pro"/>
            </a:endParaRPr>
          </a:p>
          <a:p>
            <a:pPr indent="-342900" lvl="0" marL="914400" marR="0" rtl="0" algn="l">
              <a:lnSpc>
                <a:spcPct val="115000"/>
              </a:lnSpc>
              <a:spcBef>
                <a:spcPts val="0"/>
              </a:spcBef>
              <a:spcAft>
                <a:spcPts val="0"/>
              </a:spcAft>
              <a:buClr>
                <a:schemeClr val="dk2"/>
              </a:buClr>
              <a:buSzPts val="1800"/>
              <a:buFont typeface="Source Code Pro"/>
              <a:buChar char="●"/>
            </a:pPr>
            <a:r>
              <a:rPr b="0" i="0" lang="pt-BR" sz="1800" u="none" cap="none" strike="noStrike">
                <a:solidFill>
                  <a:schemeClr val="dk2"/>
                </a:solidFill>
                <a:latin typeface="Source Code Pro"/>
                <a:ea typeface="Source Code Pro"/>
                <a:cs typeface="Source Code Pro"/>
                <a:sym typeface="Source Code Pro"/>
              </a:rPr>
              <a:t>Participantes</a:t>
            </a:r>
            <a:endParaRPr b="0" i="0" sz="1800" u="none" cap="none" strike="noStrike">
              <a:solidFill>
                <a:schemeClr val="dk2"/>
              </a:solidFill>
              <a:latin typeface="Source Code Pro"/>
              <a:ea typeface="Source Code Pro"/>
              <a:cs typeface="Source Code Pro"/>
              <a:sym typeface="Source Code Pro"/>
            </a:endParaRPr>
          </a:p>
        </p:txBody>
      </p:sp>
      <p:sp>
        <p:nvSpPr>
          <p:cNvPr id="974" name="Google Shape;974;p94"/>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975" name="Google Shape;975;p94"/>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976" name="Google Shape;976;p94"/>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977" name="Google Shape;977;p94"/>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978" name="Google Shape;978;p94"/>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979" name="Google Shape;979;p94"/>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95"/>
          <p:cNvSpPr txBox="1"/>
          <p:nvPr>
            <p:ph idx="1" type="body"/>
          </p:nvPr>
        </p:nvSpPr>
        <p:spPr>
          <a:xfrm>
            <a:off x="311700" y="672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Flow</a:t>
            </a:r>
            <a:endParaRPr b="0" i="0" sz="1800" u="none" cap="none" strike="noStrike">
              <a:solidFill>
                <a:schemeClr val="dk2"/>
              </a:solidFill>
              <a:latin typeface="Source Code Pro"/>
              <a:ea typeface="Source Code Pro"/>
              <a:cs typeface="Source Code Pro"/>
              <a:sym typeface="Source Code Pro"/>
            </a:endParaRPr>
          </a:p>
        </p:txBody>
      </p:sp>
      <p:sp>
        <p:nvSpPr>
          <p:cNvPr id="985" name="Google Shape;985;p95"/>
          <p:cNvSpPr/>
          <p:nvPr/>
        </p:nvSpPr>
        <p:spPr>
          <a:xfrm>
            <a:off x="1927850" y="2279025"/>
            <a:ext cx="200100" cy="223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95"/>
          <p:cNvSpPr/>
          <p:nvPr/>
        </p:nvSpPr>
        <p:spPr>
          <a:xfrm>
            <a:off x="4669650" y="1513375"/>
            <a:ext cx="200100" cy="223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95"/>
          <p:cNvSpPr/>
          <p:nvPr/>
        </p:nvSpPr>
        <p:spPr>
          <a:xfrm>
            <a:off x="4682650" y="2378550"/>
            <a:ext cx="200100" cy="223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5"/>
          <p:cNvSpPr/>
          <p:nvPr/>
        </p:nvSpPr>
        <p:spPr>
          <a:xfrm>
            <a:off x="3244250" y="3411900"/>
            <a:ext cx="200100" cy="223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9" name="Google Shape;989;p95"/>
          <p:cNvCxnSpPr>
            <a:stCxn id="985" idx="7"/>
            <a:endCxn id="986" idx="2"/>
          </p:cNvCxnSpPr>
          <p:nvPr/>
        </p:nvCxnSpPr>
        <p:spPr>
          <a:xfrm flipH="1" rot="10800000">
            <a:off x="2098646" y="1625056"/>
            <a:ext cx="2571000" cy="686700"/>
          </a:xfrm>
          <a:prstGeom prst="straightConnector1">
            <a:avLst/>
          </a:prstGeom>
          <a:noFill/>
          <a:ln cap="flat" cmpd="sng" w="9525">
            <a:solidFill>
              <a:schemeClr val="dk2"/>
            </a:solidFill>
            <a:prstDash val="solid"/>
            <a:round/>
            <a:headEnd len="sm" w="sm" type="none"/>
            <a:tailEnd len="sm" w="sm" type="none"/>
          </a:ln>
        </p:spPr>
      </p:cxnSp>
      <p:cxnSp>
        <p:nvCxnSpPr>
          <p:cNvPr id="990" name="Google Shape;990;p95"/>
          <p:cNvCxnSpPr>
            <a:stCxn id="985" idx="5"/>
            <a:endCxn id="988" idx="2"/>
          </p:cNvCxnSpPr>
          <p:nvPr/>
        </p:nvCxnSpPr>
        <p:spPr>
          <a:xfrm>
            <a:off x="2098646" y="2469794"/>
            <a:ext cx="1145700" cy="1053900"/>
          </a:xfrm>
          <a:prstGeom prst="straightConnector1">
            <a:avLst/>
          </a:prstGeom>
          <a:noFill/>
          <a:ln cap="flat" cmpd="sng" w="9525">
            <a:solidFill>
              <a:schemeClr val="dk2"/>
            </a:solidFill>
            <a:prstDash val="solid"/>
            <a:round/>
            <a:headEnd len="sm" w="sm" type="none"/>
            <a:tailEnd len="sm" w="sm" type="none"/>
          </a:ln>
        </p:spPr>
      </p:cxnSp>
      <p:cxnSp>
        <p:nvCxnSpPr>
          <p:cNvPr id="991" name="Google Shape;991;p95"/>
          <p:cNvCxnSpPr>
            <a:stCxn id="985" idx="6"/>
            <a:endCxn id="987" idx="2"/>
          </p:cNvCxnSpPr>
          <p:nvPr/>
        </p:nvCxnSpPr>
        <p:spPr>
          <a:xfrm>
            <a:off x="2127950" y="2390775"/>
            <a:ext cx="2554800" cy="99600"/>
          </a:xfrm>
          <a:prstGeom prst="straightConnector1">
            <a:avLst/>
          </a:prstGeom>
          <a:noFill/>
          <a:ln cap="flat" cmpd="sng" w="9525">
            <a:solidFill>
              <a:schemeClr val="dk2"/>
            </a:solidFill>
            <a:prstDash val="solid"/>
            <a:round/>
            <a:headEnd len="sm" w="sm" type="none"/>
            <a:tailEnd len="sm" w="sm" type="none"/>
          </a:ln>
        </p:spPr>
      </p:cxnSp>
      <p:cxnSp>
        <p:nvCxnSpPr>
          <p:cNvPr id="992" name="Google Shape;992;p95"/>
          <p:cNvCxnSpPr>
            <a:stCxn id="987" idx="0"/>
            <a:endCxn id="986" idx="5"/>
          </p:cNvCxnSpPr>
          <p:nvPr/>
        </p:nvCxnSpPr>
        <p:spPr>
          <a:xfrm flipH="1" rot="10800000">
            <a:off x="4782700" y="1704150"/>
            <a:ext cx="57600" cy="674400"/>
          </a:xfrm>
          <a:prstGeom prst="straightConnector1">
            <a:avLst/>
          </a:prstGeom>
          <a:noFill/>
          <a:ln cap="flat" cmpd="sng" w="9525">
            <a:solidFill>
              <a:schemeClr val="dk2"/>
            </a:solidFill>
            <a:prstDash val="solid"/>
            <a:round/>
            <a:headEnd len="sm" w="sm" type="none"/>
            <a:tailEnd len="sm" w="sm" type="none"/>
          </a:ln>
        </p:spPr>
      </p:cxnSp>
      <p:cxnSp>
        <p:nvCxnSpPr>
          <p:cNvPr id="993" name="Google Shape;993;p95"/>
          <p:cNvCxnSpPr>
            <a:stCxn id="988" idx="6"/>
            <a:endCxn id="987" idx="3"/>
          </p:cNvCxnSpPr>
          <p:nvPr/>
        </p:nvCxnSpPr>
        <p:spPr>
          <a:xfrm flipH="1" rot="10800000">
            <a:off x="3444350" y="2569350"/>
            <a:ext cx="1267500" cy="954300"/>
          </a:xfrm>
          <a:prstGeom prst="straightConnector1">
            <a:avLst/>
          </a:prstGeom>
          <a:noFill/>
          <a:ln cap="flat" cmpd="sng" w="9525">
            <a:solidFill>
              <a:schemeClr val="dk2"/>
            </a:solidFill>
            <a:prstDash val="solid"/>
            <a:round/>
            <a:headEnd len="sm" w="sm" type="none"/>
            <a:tailEnd len="sm" w="sm" type="none"/>
          </a:ln>
        </p:spPr>
      </p:cxnSp>
      <p:cxnSp>
        <p:nvCxnSpPr>
          <p:cNvPr id="994" name="Google Shape;994;p95"/>
          <p:cNvCxnSpPr>
            <a:stCxn id="988" idx="7"/>
            <a:endCxn id="986" idx="3"/>
          </p:cNvCxnSpPr>
          <p:nvPr/>
        </p:nvCxnSpPr>
        <p:spPr>
          <a:xfrm flipH="1" rot="10800000">
            <a:off x="3415046" y="1704031"/>
            <a:ext cx="1284000" cy="1740600"/>
          </a:xfrm>
          <a:prstGeom prst="straightConnector1">
            <a:avLst/>
          </a:prstGeom>
          <a:noFill/>
          <a:ln cap="flat" cmpd="sng" w="9525">
            <a:solidFill>
              <a:schemeClr val="dk2"/>
            </a:solidFill>
            <a:prstDash val="solid"/>
            <a:round/>
            <a:headEnd len="sm" w="sm" type="none"/>
            <a:tailEnd len="sm" w="sm" type="none"/>
          </a:ln>
        </p:spPr>
      </p:cxnSp>
      <p:sp>
        <p:nvSpPr>
          <p:cNvPr id="995" name="Google Shape;995;p95"/>
          <p:cNvSpPr/>
          <p:nvPr/>
        </p:nvSpPr>
        <p:spPr>
          <a:xfrm>
            <a:off x="6398650" y="2088250"/>
            <a:ext cx="200100" cy="223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6" name="Google Shape;996;p95"/>
          <p:cNvCxnSpPr>
            <a:stCxn id="995" idx="1"/>
            <a:endCxn id="986" idx="6"/>
          </p:cNvCxnSpPr>
          <p:nvPr/>
        </p:nvCxnSpPr>
        <p:spPr>
          <a:xfrm rot="10800000">
            <a:off x="4869754" y="1625081"/>
            <a:ext cx="1558200" cy="495900"/>
          </a:xfrm>
          <a:prstGeom prst="straightConnector1">
            <a:avLst/>
          </a:prstGeom>
          <a:noFill/>
          <a:ln cap="flat" cmpd="sng" w="9525">
            <a:solidFill>
              <a:schemeClr val="dk2"/>
            </a:solidFill>
            <a:prstDash val="solid"/>
            <a:round/>
            <a:headEnd len="sm" w="sm" type="none"/>
            <a:tailEnd len="sm" w="sm" type="none"/>
          </a:ln>
        </p:spPr>
      </p:cxnSp>
      <p:cxnSp>
        <p:nvCxnSpPr>
          <p:cNvPr id="997" name="Google Shape;997;p95"/>
          <p:cNvCxnSpPr>
            <a:stCxn id="995" idx="2"/>
            <a:endCxn id="985" idx="6"/>
          </p:cNvCxnSpPr>
          <p:nvPr/>
        </p:nvCxnSpPr>
        <p:spPr>
          <a:xfrm flipH="1">
            <a:off x="2127850" y="2200000"/>
            <a:ext cx="4270800" cy="190800"/>
          </a:xfrm>
          <a:prstGeom prst="straightConnector1">
            <a:avLst/>
          </a:prstGeom>
          <a:noFill/>
          <a:ln cap="flat" cmpd="sng" w="9525">
            <a:solidFill>
              <a:schemeClr val="dk2"/>
            </a:solidFill>
            <a:prstDash val="solid"/>
            <a:round/>
            <a:headEnd len="sm" w="sm" type="none"/>
            <a:tailEnd len="sm" w="sm" type="none"/>
          </a:ln>
        </p:spPr>
      </p:cxnSp>
      <p:cxnSp>
        <p:nvCxnSpPr>
          <p:cNvPr id="998" name="Google Shape;998;p95"/>
          <p:cNvCxnSpPr>
            <a:stCxn id="995" idx="3"/>
            <a:endCxn id="987" idx="6"/>
          </p:cNvCxnSpPr>
          <p:nvPr/>
        </p:nvCxnSpPr>
        <p:spPr>
          <a:xfrm flipH="1">
            <a:off x="4882654" y="2279019"/>
            <a:ext cx="1545300" cy="211200"/>
          </a:xfrm>
          <a:prstGeom prst="straightConnector1">
            <a:avLst/>
          </a:prstGeom>
          <a:noFill/>
          <a:ln cap="flat" cmpd="sng" w="9525">
            <a:solidFill>
              <a:schemeClr val="dk2"/>
            </a:solidFill>
            <a:prstDash val="solid"/>
            <a:round/>
            <a:headEnd len="sm" w="sm" type="none"/>
            <a:tailEnd len="sm" w="sm" type="none"/>
          </a:ln>
        </p:spPr>
      </p:cxnSp>
      <p:cxnSp>
        <p:nvCxnSpPr>
          <p:cNvPr id="999" name="Google Shape;999;p95"/>
          <p:cNvCxnSpPr>
            <a:stCxn id="995" idx="4"/>
          </p:cNvCxnSpPr>
          <p:nvPr/>
        </p:nvCxnSpPr>
        <p:spPr>
          <a:xfrm flipH="1">
            <a:off x="3425200" y="2311750"/>
            <a:ext cx="3073500" cy="1233000"/>
          </a:xfrm>
          <a:prstGeom prst="straightConnector1">
            <a:avLst/>
          </a:prstGeom>
          <a:noFill/>
          <a:ln cap="flat" cmpd="sng" w="9525">
            <a:solidFill>
              <a:schemeClr val="dk2"/>
            </a:solidFill>
            <a:prstDash val="solid"/>
            <a:round/>
            <a:headEnd len="sm" w="sm" type="none"/>
            <a:tailEnd len="sm" w="sm" type="none"/>
          </a:ln>
        </p:spPr>
      </p:cxnSp>
      <p:sp>
        <p:nvSpPr>
          <p:cNvPr id="1000" name="Google Shape;1000;p95"/>
          <p:cNvSpPr/>
          <p:nvPr/>
        </p:nvSpPr>
        <p:spPr>
          <a:xfrm>
            <a:off x="1836125" y="2191050"/>
            <a:ext cx="376500" cy="37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95"/>
          <p:cNvSpPr/>
          <p:nvPr/>
        </p:nvSpPr>
        <p:spPr>
          <a:xfrm>
            <a:off x="6310450" y="2010850"/>
            <a:ext cx="376500" cy="37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95"/>
          <p:cNvSpPr txBox="1"/>
          <p:nvPr/>
        </p:nvSpPr>
        <p:spPr>
          <a:xfrm>
            <a:off x="1529825" y="1742700"/>
            <a:ext cx="682800" cy="37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Alice</a:t>
            </a:r>
            <a:endParaRPr b="0" i="0" sz="1400" u="none" cap="none" strike="noStrike">
              <a:solidFill>
                <a:srgbClr val="000000"/>
              </a:solidFill>
              <a:latin typeface="Arial"/>
              <a:ea typeface="Arial"/>
              <a:cs typeface="Arial"/>
              <a:sym typeface="Arial"/>
            </a:endParaRPr>
          </a:p>
        </p:txBody>
      </p:sp>
      <p:sp>
        <p:nvSpPr>
          <p:cNvPr id="1003" name="Google Shape;1003;p95"/>
          <p:cNvSpPr txBox="1"/>
          <p:nvPr/>
        </p:nvSpPr>
        <p:spPr>
          <a:xfrm>
            <a:off x="6598750" y="2569350"/>
            <a:ext cx="682800" cy="37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Bob</a:t>
            </a:r>
            <a:endParaRPr b="0" i="0" sz="1400" u="none" cap="none" strike="noStrike">
              <a:solidFill>
                <a:srgbClr val="000000"/>
              </a:solidFill>
              <a:latin typeface="Arial"/>
              <a:ea typeface="Arial"/>
              <a:cs typeface="Arial"/>
              <a:sym typeface="Arial"/>
            </a:endParaRPr>
          </a:p>
        </p:txBody>
      </p:sp>
      <p:sp>
        <p:nvSpPr>
          <p:cNvPr id="1004" name="Google Shape;1004;p95"/>
          <p:cNvSpPr txBox="1"/>
          <p:nvPr/>
        </p:nvSpPr>
        <p:spPr>
          <a:xfrm>
            <a:off x="383575" y="2381725"/>
            <a:ext cx="12840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FF0000"/>
                </a:solidFill>
                <a:latin typeface="Arial"/>
                <a:ea typeface="Arial"/>
                <a:cs typeface="Arial"/>
                <a:sym typeface="Arial"/>
              </a:rPr>
              <a:t>1) </a:t>
            </a:r>
            <a:r>
              <a:rPr b="1" i="0" lang="pt-BR" sz="1000" u="none" cap="none" strike="noStrike">
                <a:solidFill>
                  <a:srgbClr val="000000"/>
                </a:solidFill>
                <a:latin typeface="Arial"/>
                <a:ea typeface="Arial"/>
                <a:cs typeface="Arial"/>
                <a:sym typeface="Arial"/>
              </a:rPr>
              <a:t>Alice </a:t>
            </a:r>
            <a:r>
              <a:rPr b="0" i="0" lang="pt-BR" sz="1000" u="none" cap="none" strike="noStrike">
                <a:solidFill>
                  <a:srgbClr val="000000"/>
                </a:solidFill>
                <a:latin typeface="Arial"/>
                <a:ea typeface="Arial"/>
                <a:cs typeface="Arial"/>
                <a:sym typeface="Arial"/>
              </a:rPr>
              <a:t> propõe comprar 10 ações de Bob a 100 reais</a:t>
            </a:r>
            <a:endParaRPr b="0" i="0" sz="1000" u="none" cap="none" strike="noStrike">
              <a:solidFill>
                <a:srgbClr val="000000"/>
              </a:solidFill>
              <a:latin typeface="Arial"/>
              <a:ea typeface="Arial"/>
              <a:cs typeface="Arial"/>
              <a:sym typeface="Arial"/>
            </a:endParaRPr>
          </a:p>
        </p:txBody>
      </p:sp>
      <p:sp>
        <p:nvSpPr>
          <p:cNvPr id="1005" name="Google Shape;1005;p95"/>
          <p:cNvSpPr txBox="1"/>
          <p:nvPr/>
        </p:nvSpPr>
        <p:spPr>
          <a:xfrm>
            <a:off x="6985925" y="1401538"/>
            <a:ext cx="12840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FF0000"/>
                </a:solidFill>
                <a:latin typeface="Arial"/>
                <a:ea typeface="Arial"/>
                <a:cs typeface="Arial"/>
                <a:sym typeface="Arial"/>
              </a:rPr>
              <a:t>3) </a:t>
            </a:r>
            <a:r>
              <a:rPr b="1" i="0" lang="pt-BR" sz="1000" u="none" cap="none" strike="noStrike">
                <a:solidFill>
                  <a:srgbClr val="000000"/>
                </a:solidFill>
                <a:latin typeface="Arial"/>
                <a:ea typeface="Arial"/>
                <a:cs typeface="Arial"/>
                <a:sym typeface="Arial"/>
              </a:rPr>
              <a:t>Bob </a:t>
            </a:r>
            <a:r>
              <a:rPr b="0" i="0" lang="pt-BR" sz="1000" u="none" cap="none" strike="noStrike">
                <a:solidFill>
                  <a:srgbClr val="000000"/>
                </a:solidFill>
                <a:latin typeface="Arial"/>
                <a:ea typeface="Arial"/>
                <a:cs typeface="Arial"/>
                <a:sym typeface="Arial"/>
              </a:rPr>
              <a:t>verifica a transação, corcorda com as condições e assina</a:t>
            </a:r>
            <a:endParaRPr b="0" i="0" sz="1000" u="none" cap="none" strike="noStrike">
              <a:solidFill>
                <a:srgbClr val="000000"/>
              </a:solidFill>
              <a:latin typeface="Arial"/>
              <a:ea typeface="Arial"/>
              <a:cs typeface="Arial"/>
              <a:sym typeface="Arial"/>
            </a:endParaRPr>
          </a:p>
        </p:txBody>
      </p:sp>
      <p:sp>
        <p:nvSpPr>
          <p:cNvPr id="1006" name="Google Shape;1006;p95"/>
          <p:cNvSpPr txBox="1"/>
          <p:nvPr/>
        </p:nvSpPr>
        <p:spPr>
          <a:xfrm>
            <a:off x="614650" y="3329138"/>
            <a:ext cx="12840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FF0000"/>
                </a:solidFill>
                <a:latin typeface="Arial"/>
                <a:ea typeface="Arial"/>
                <a:cs typeface="Arial"/>
                <a:sym typeface="Arial"/>
              </a:rPr>
              <a:t>2) </a:t>
            </a:r>
            <a:r>
              <a:rPr b="1" i="0" lang="pt-BR" sz="1000" u="none" cap="none" strike="noStrike">
                <a:solidFill>
                  <a:srgbClr val="000000"/>
                </a:solidFill>
                <a:latin typeface="Arial"/>
                <a:ea typeface="Arial"/>
                <a:cs typeface="Arial"/>
                <a:sym typeface="Arial"/>
              </a:rPr>
              <a:t>Alice </a:t>
            </a:r>
            <a:r>
              <a:rPr b="0" i="0" lang="pt-BR" sz="1000" u="none" cap="none" strike="noStrike">
                <a:solidFill>
                  <a:srgbClr val="000000"/>
                </a:solidFill>
                <a:latin typeface="Arial"/>
                <a:ea typeface="Arial"/>
                <a:cs typeface="Arial"/>
                <a:sym typeface="Arial"/>
              </a:rPr>
              <a:t>verifica as condições, cria uma transação e a assina</a:t>
            </a:r>
            <a:endParaRPr b="0" i="0" sz="1000" u="none" cap="none" strike="noStrike">
              <a:solidFill>
                <a:srgbClr val="000000"/>
              </a:solidFill>
              <a:latin typeface="Arial"/>
              <a:ea typeface="Arial"/>
              <a:cs typeface="Arial"/>
              <a:sym typeface="Arial"/>
            </a:endParaRPr>
          </a:p>
        </p:txBody>
      </p:sp>
      <p:sp>
        <p:nvSpPr>
          <p:cNvPr id="1007" name="Google Shape;1007;p95"/>
          <p:cNvSpPr txBox="1"/>
          <p:nvPr/>
        </p:nvSpPr>
        <p:spPr>
          <a:xfrm>
            <a:off x="6922775" y="3047713"/>
            <a:ext cx="12840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FF0000"/>
                </a:solidFill>
                <a:latin typeface="Arial"/>
                <a:ea typeface="Arial"/>
                <a:cs typeface="Arial"/>
                <a:sym typeface="Arial"/>
              </a:rPr>
              <a:t>4) </a:t>
            </a:r>
            <a:r>
              <a:rPr b="1" i="0" lang="pt-BR" sz="1000" u="none" cap="none" strike="noStrike">
                <a:solidFill>
                  <a:srgbClr val="000000"/>
                </a:solidFill>
                <a:latin typeface="Arial"/>
                <a:ea typeface="Arial"/>
                <a:cs typeface="Arial"/>
                <a:sym typeface="Arial"/>
              </a:rPr>
              <a:t>Bob </a:t>
            </a:r>
            <a:r>
              <a:rPr b="0" i="0" lang="pt-BR" sz="1000" u="none" cap="none" strike="noStrike">
                <a:solidFill>
                  <a:srgbClr val="000000"/>
                </a:solidFill>
                <a:latin typeface="Arial"/>
                <a:ea typeface="Arial"/>
                <a:cs typeface="Arial"/>
                <a:sym typeface="Arial"/>
              </a:rPr>
              <a:t>devolve a transação assinada</a:t>
            </a:r>
            <a:endParaRPr b="0" i="0" sz="1000" u="none" cap="none" strike="noStrike">
              <a:solidFill>
                <a:srgbClr val="000000"/>
              </a:solidFill>
              <a:latin typeface="Arial"/>
              <a:ea typeface="Arial"/>
              <a:cs typeface="Arial"/>
              <a:sym typeface="Arial"/>
            </a:endParaRPr>
          </a:p>
        </p:txBody>
      </p:sp>
      <p:sp>
        <p:nvSpPr>
          <p:cNvPr id="1008" name="Google Shape;1008;p95"/>
          <p:cNvSpPr txBox="1"/>
          <p:nvPr/>
        </p:nvSpPr>
        <p:spPr>
          <a:xfrm>
            <a:off x="2414250" y="3681750"/>
            <a:ext cx="14229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rgbClr val="FF0000"/>
                </a:solidFill>
                <a:latin typeface="Arial"/>
                <a:ea typeface="Arial"/>
                <a:cs typeface="Arial"/>
                <a:sym typeface="Arial"/>
              </a:rPr>
              <a:t>5) </a:t>
            </a:r>
            <a:r>
              <a:rPr b="1" i="0" lang="pt-BR" sz="1000" u="none" cap="none" strike="noStrike">
                <a:solidFill>
                  <a:srgbClr val="000000"/>
                </a:solidFill>
                <a:latin typeface="Arial"/>
                <a:ea typeface="Arial"/>
                <a:cs typeface="Arial"/>
                <a:sym typeface="Arial"/>
              </a:rPr>
              <a:t>Alice </a:t>
            </a:r>
            <a:r>
              <a:rPr b="0" i="0" lang="pt-BR" sz="1000" u="none" cap="none" strike="noStrike">
                <a:solidFill>
                  <a:srgbClr val="000000"/>
                </a:solidFill>
                <a:latin typeface="Arial"/>
                <a:ea typeface="Arial"/>
                <a:cs typeface="Arial"/>
                <a:sym typeface="Arial"/>
              </a:rPr>
              <a:t>verifica a assinatura de Bob e comita a transação</a:t>
            </a:r>
            <a:endParaRPr b="0" i="0" sz="1000" u="none" cap="none" strike="noStrike">
              <a:solidFill>
                <a:srgbClr val="000000"/>
              </a:solidFill>
              <a:latin typeface="Arial"/>
              <a:ea typeface="Arial"/>
              <a:cs typeface="Arial"/>
              <a:sym typeface="Arial"/>
            </a:endParaRPr>
          </a:p>
        </p:txBody>
      </p:sp>
      <p:sp>
        <p:nvSpPr>
          <p:cNvPr id="1009" name="Google Shape;1009;p95"/>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010" name="Google Shape;1010;p95"/>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1011" name="Google Shape;1011;p95"/>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1012" name="Google Shape;1012;p95"/>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1013" name="Google Shape;1013;p95"/>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1014" name="Google Shape;1014;p95"/>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8" name="Shape 1018"/>
        <p:cNvGrpSpPr/>
        <p:nvPr/>
      </p:nvGrpSpPr>
      <p:grpSpPr>
        <a:xfrm>
          <a:off x="0" y="0"/>
          <a:ext cx="0" cy="0"/>
          <a:chOff x="0" y="0"/>
          <a:chExt cx="0" cy="0"/>
        </a:xfrm>
      </p:grpSpPr>
      <p:sp>
        <p:nvSpPr>
          <p:cNvPr id="1019" name="Google Shape;1019;p96"/>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O Flow declara o processo que será utilizado para a negociação, cria as transações e, caso tudo esteja correto, grava os dados no ledger.</a:t>
            </a:r>
            <a:endParaRPr b="0" i="0" sz="1800" u="none" cap="none" strike="noStrike">
              <a:solidFill>
                <a:schemeClr val="dk2"/>
              </a:solidFill>
              <a:latin typeface="Source Code Pro"/>
              <a:ea typeface="Source Code Pro"/>
              <a:cs typeface="Source Code Pro"/>
              <a:sym typeface="Source Code Pro"/>
            </a:endParaRPr>
          </a:p>
        </p:txBody>
      </p:sp>
      <p:sp>
        <p:nvSpPr>
          <p:cNvPr id="1020" name="Google Shape;1020;p96"/>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021" name="Google Shape;1021;p96"/>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1022" name="Google Shape;1022;p96"/>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1023" name="Google Shape;1023;p96"/>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1024" name="Google Shape;1024;p96"/>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1025" name="Google Shape;1025;p96"/>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9" name="Shape 1029"/>
        <p:cNvGrpSpPr/>
        <p:nvPr/>
      </p:nvGrpSpPr>
      <p:grpSpPr>
        <a:xfrm>
          <a:off x="0" y="0"/>
          <a:ext cx="0" cy="0"/>
          <a:chOff x="0" y="0"/>
          <a:chExt cx="0" cy="0"/>
        </a:xfrm>
      </p:grpSpPr>
      <p:pic>
        <p:nvPicPr>
          <p:cNvPr id="1030" name="Google Shape;1030;p97"/>
          <p:cNvPicPr preferRelativeResize="0"/>
          <p:nvPr/>
        </p:nvPicPr>
        <p:blipFill rotWithShape="1">
          <a:blip r:embed="rId3">
            <a:alphaModFix/>
          </a:blip>
          <a:srcRect b="0" l="0" r="0" t="0"/>
          <a:stretch/>
        </p:blipFill>
        <p:spPr>
          <a:xfrm>
            <a:off x="1309700" y="500075"/>
            <a:ext cx="5971850" cy="4326150"/>
          </a:xfrm>
          <a:prstGeom prst="rect">
            <a:avLst/>
          </a:prstGeom>
          <a:noFill/>
          <a:ln>
            <a:noFill/>
          </a:ln>
        </p:spPr>
      </p:pic>
      <p:sp>
        <p:nvSpPr>
          <p:cNvPr id="1031" name="Google Shape;1031;p97"/>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1032" name="Google Shape;1032;p97"/>
          <p:cNvSpPr txBox="1"/>
          <p:nvPr/>
        </p:nvSpPr>
        <p:spPr>
          <a:xfrm>
            <a:off x="3309224" y="0"/>
            <a:ext cx="25818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Conceitos de Corda</a:t>
            </a:r>
            <a:endParaRPr b="0" i="0" sz="1600" u="none" cap="none" strike="noStrike">
              <a:solidFill>
                <a:schemeClr val="lt1"/>
              </a:solidFill>
              <a:latin typeface="Arial"/>
              <a:ea typeface="Arial"/>
              <a:cs typeface="Arial"/>
              <a:sym typeface="Arial"/>
            </a:endParaRPr>
          </a:p>
        </p:txBody>
      </p:sp>
      <p:sp>
        <p:nvSpPr>
          <p:cNvPr id="1033" name="Google Shape;1033;p97"/>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pic>
        <p:nvPicPr>
          <p:cNvPr id="1034" name="Google Shape;1034;p97"/>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1035" name="Google Shape;1035;p97"/>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1036" name="Google Shape;1036;p97"/>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\corda\rede\corDapp\peças\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sp>
        <p:nvSpPr>
          <p:cNvPr id="197" name="Google Shape;197;p32"/>
          <p:cNvSpPr txBox="1"/>
          <p:nvPr>
            <p:ph idx="1" type="body"/>
          </p:nvPr>
        </p:nvSpPr>
        <p:spPr>
          <a:xfrm>
            <a:off x="311700" y="1117200"/>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chemeClr val="dk2"/>
              </a:buClr>
              <a:buSzPts val="1800"/>
              <a:buFont typeface="Source Code Pro"/>
              <a:buNone/>
            </a:pPr>
            <a:r>
              <a:t/>
            </a:r>
            <a:endParaRPr b="0" i="0" sz="1800" u="none" cap="none" strike="noStrike">
              <a:solidFill>
                <a:schemeClr val="dk2"/>
              </a:solidFill>
              <a:latin typeface="Source Code Pro"/>
              <a:ea typeface="Source Code Pro"/>
              <a:cs typeface="Source Code Pro"/>
              <a:sym typeface="Source Code Pro"/>
            </a:endParaRPr>
          </a:p>
        </p:txBody>
      </p:sp>
      <p:pic>
        <p:nvPicPr>
          <p:cNvPr id="198" name="Google Shape;198;p32"/>
          <p:cNvPicPr preferRelativeResize="0"/>
          <p:nvPr/>
        </p:nvPicPr>
        <p:blipFill rotWithShape="1">
          <a:blip r:embed="rId3">
            <a:alphaModFix/>
          </a:blip>
          <a:srcRect b="0" l="0" r="0" t="0"/>
          <a:stretch/>
        </p:blipFill>
        <p:spPr>
          <a:xfrm>
            <a:off x="1066800" y="824850"/>
            <a:ext cx="7620000" cy="4381500"/>
          </a:xfrm>
          <a:prstGeom prst="rect">
            <a:avLst/>
          </a:prstGeom>
          <a:noFill/>
          <a:ln>
            <a:noFill/>
          </a:ln>
        </p:spPr>
      </p:pic>
      <p:sp>
        <p:nvSpPr>
          <p:cNvPr id="199" name="Google Shape;199;p32"/>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00" name="Google Shape;200;p32"/>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01" name="Google Shape;201;p32"/>
          <p:cNvSpPr txBox="1"/>
          <p:nvPr/>
        </p:nvSpPr>
        <p:spPr>
          <a:xfrm>
            <a:off x="4065050" y="0"/>
            <a:ext cx="7155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DLTs</a:t>
            </a:r>
            <a:endParaRPr b="0" i="0" sz="1600" u="none" cap="none" strike="noStrike">
              <a:solidFill>
                <a:schemeClr val="lt1"/>
              </a:solidFill>
              <a:latin typeface="Arial"/>
              <a:ea typeface="Arial"/>
              <a:cs typeface="Arial"/>
              <a:sym typeface="Arial"/>
            </a:endParaRPr>
          </a:p>
        </p:txBody>
      </p:sp>
      <p:pic>
        <p:nvPicPr>
          <p:cNvPr id="202" name="Google Shape;202;p32"/>
          <p:cNvPicPr preferRelativeResize="0"/>
          <p:nvPr/>
        </p:nvPicPr>
        <p:blipFill rotWithShape="1">
          <a:blip r:embed="rId4">
            <a:alphaModFix/>
          </a:blip>
          <a:srcRect b="0" l="0" r="21525" t="-553"/>
          <a:stretch/>
        </p:blipFill>
        <p:spPr>
          <a:xfrm>
            <a:off x="5" y="4709753"/>
            <a:ext cx="1486106" cy="396001"/>
          </a:xfrm>
          <a:prstGeom prst="rect">
            <a:avLst/>
          </a:prstGeom>
          <a:noFill/>
          <a:ln>
            <a:noFill/>
          </a:ln>
        </p:spPr>
      </p:pic>
      <p:sp>
        <p:nvSpPr>
          <p:cNvPr id="203" name="Google Shape;203;p32"/>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04" name="Google Shape;204;p32"/>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\DLTs\definição\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idx="1" type="body"/>
          </p:nvPr>
        </p:nvSpPr>
        <p:spPr>
          <a:xfrm>
            <a:off x="311700" y="1053475"/>
            <a:ext cx="8520600" cy="379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DLTs buscam atingir todos os objetivos entregues por um sistema blockchain, mas não necessariamente utilizando blockchain.</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a:t>
            </a:r>
            <a:endParaRPr b="0" i="0" sz="1800" u="none" cap="none" strike="noStrike">
              <a:solidFill>
                <a:schemeClr val="dk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chemeClr val="dk2"/>
              </a:buClr>
              <a:buSzPts val="1800"/>
              <a:buFont typeface="Source Code Pro"/>
              <a:buNone/>
            </a:pPr>
            <a:r>
              <a:rPr b="0" i="0" lang="pt-BR" sz="1800" u="none" cap="none" strike="noStrike">
                <a:solidFill>
                  <a:schemeClr val="dk2"/>
                </a:solidFill>
                <a:latin typeface="Source Code Pro"/>
                <a:ea typeface="Source Code Pro"/>
                <a:cs typeface="Source Code Pro"/>
                <a:sym typeface="Source Code Pro"/>
              </a:rPr>
              <a:t>	DLTs são sistemas que criam bases distribuídas de forma segura, sem a necessidade de um blockchain.</a:t>
            </a:r>
            <a:endParaRPr b="0" i="0" sz="1800" u="none" cap="none" strike="noStrike">
              <a:solidFill>
                <a:schemeClr val="dk2"/>
              </a:solidFill>
              <a:latin typeface="Source Code Pro"/>
              <a:ea typeface="Source Code Pro"/>
              <a:cs typeface="Source Code Pro"/>
              <a:sym typeface="Source Code Pro"/>
            </a:endParaRPr>
          </a:p>
        </p:txBody>
      </p:sp>
      <p:sp>
        <p:nvSpPr>
          <p:cNvPr id="210" name="Google Shape;210;p33"/>
          <p:cNvSpPr txBox="1"/>
          <p:nvPr/>
        </p:nvSpPr>
        <p:spPr>
          <a:xfrm>
            <a:off x="0" y="4721797"/>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11" name="Google Shape;211;p33"/>
          <p:cNvSpPr txBox="1"/>
          <p:nvPr/>
        </p:nvSpPr>
        <p:spPr>
          <a:xfrm>
            <a:off x="0" y="-7881"/>
            <a:ext cx="9144000" cy="43950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D8D8D8"/>
              </a:solidFill>
              <a:latin typeface="Arial"/>
              <a:ea typeface="Arial"/>
              <a:cs typeface="Arial"/>
              <a:sym typeface="Arial"/>
            </a:endParaRPr>
          </a:p>
        </p:txBody>
      </p:sp>
      <p:sp>
        <p:nvSpPr>
          <p:cNvPr id="212" name="Google Shape;212;p33"/>
          <p:cNvSpPr txBox="1"/>
          <p:nvPr/>
        </p:nvSpPr>
        <p:spPr>
          <a:xfrm>
            <a:off x="4065050" y="0"/>
            <a:ext cx="7155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lt1"/>
                </a:solidFill>
                <a:latin typeface="Arial"/>
                <a:ea typeface="Arial"/>
                <a:cs typeface="Arial"/>
                <a:sym typeface="Arial"/>
              </a:rPr>
              <a:t>DLTs</a:t>
            </a:r>
            <a:endParaRPr b="0" i="0" sz="1600" u="none" cap="none" strike="noStrike">
              <a:solidFill>
                <a:schemeClr val="lt1"/>
              </a:solidFill>
              <a:latin typeface="Arial"/>
              <a:ea typeface="Arial"/>
              <a:cs typeface="Arial"/>
              <a:sym typeface="Arial"/>
            </a:endParaRPr>
          </a:p>
        </p:txBody>
      </p:sp>
      <p:pic>
        <p:nvPicPr>
          <p:cNvPr id="213" name="Google Shape;213;p33"/>
          <p:cNvPicPr preferRelativeResize="0"/>
          <p:nvPr/>
        </p:nvPicPr>
        <p:blipFill rotWithShape="1">
          <a:blip r:embed="rId3">
            <a:alphaModFix/>
          </a:blip>
          <a:srcRect b="0" l="0" r="21525" t="-553"/>
          <a:stretch/>
        </p:blipFill>
        <p:spPr>
          <a:xfrm>
            <a:off x="5" y="4709753"/>
            <a:ext cx="1486106" cy="396001"/>
          </a:xfrm>
          <a:prstGeom prst="rect">
            <a:avLst/>
          </a:prstGeom>
          <a:noFill/>
          <a:ln>
            <a:noFill/>
          </a:ln>
        </p:spPr>
      </p:pic>
      <p:sp>
        <p:nvSpPr>
          <p:cNvPr id="214" name="Google Shape;214;p33"/>
          <p:cNvSpPr txBox="1"/>
          <p:nvPr/>
        </p:nvSpPr>
        <p:spPr>
          <a:xfrm>
            <a:off x="332819" y="4922431"/>
            <a:ext cx="1140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pt-BR" sz="800" u="none" cap="none" strike="noStrike">
                <a:solidFill>
                  <a:srgbClr val="D8D8D8"/>
                </a:solidFill>
                <a:latin typeface="Arial"/>
                <a:ea typeface="Arial"/>
                <a:cs typeface="Arial"/>
                <a:sym typeface="Arial"/>
              </a:rPr>
              <a:t>www.bbchain.com.br</a:t>
            </a:r>
            <a:endParaRPr b="0" i="0" sz="1400" u="none" cap="none" strike="noStrike">
              <a:solidFill>
                <a:srgbClr val="000000"/>
              </a:solidFill>
              <a:latin typeface="Arial"/>
              <a:ea typeface="Arial"/>
              <a:cs typeface="Arial"/>
              <a:sym typeface="Arial"/>
            </a:endParaRPr>
          </a:p>
        </p:txBody>
      </p:sp>
      <p:sp>
        <p:nvSpPr>
          <p:cNvPr id="215" name="Google Shape;215;p33"/>
          <p:cNvSpPr txBox="1"/>
          <p:nvPr/>
        </p:nvSpPr>
        <p:spPr>
          <a:xfrm>
            <a:off x="6521025" y="4800050"/>
            <a:ext cx="27279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rgbClr val="D8D8D8"/>
                </a:solidFill>
                <a:latin typeface="Arial"/>
                <a:ea typeface="Arial"/>
                <a:cs typeface="Arial"/>
                <a:sym typeface="Arial"/>
              </a:rPr>
              <a:t>\DLTs\definição\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